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6" r:id="rId5"/>
    <p:sldId id="259" r:id="rId6"/>
    <p:sldId id="267" r:id="rId7"/>
    <p:sldId id="268" r:id="rId8"/>
    <p:sldId id="269" r:id="rId9"/>
    <p:sldId id="270" r:id="rId10"/>
    <p:sldId id="271" r:id="rId1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1ACB5"/>
    <a:srgbClr val="CB5EEE"/>
    <a:srgbClr val="4BE1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40F9240-0AA1-43FB-B10E-D3AE8F1A65F7}" v="31" dt="2025-08-15T16:47:08.19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uhammed Mudasir" userId="0e6a4ada2c7da24b" providerId="Windows Live" clId="Web-{640F9240-0AA1-43FB-B10E-D3AE8F1A65F7}"/>
    <pc:docChg chg="modSld">
      <pc:chgData name="Muhammed Mudasir" userId="0e6a4ada2c7da24b" providerId="Windows Live" clId="Web-{640F9240-0AA1-43FB-B10E-D3AE8F1A65F7}" dt="2025-08-15T16:47:08.196" v="12" actId="20577"/>
      <pc:docMkLst>
        <pc:docMk/>
      </pc:docMkLst>
      <pc:sldChg chg="modSp">
        <pc:chgData name="Muhammed Mudasir" userId="0e6a4ada2c7da24b" providerId="Windows Live" clId="Web-{640F9240-0AA1-43FB-B10E-D3AE8F1A65F7}" dt="2025-08-15T16:47:08.196" v="12" actId="20577"/>
        <pc:sldMkLst>
          <pc:docMk/>
          <pc:sldMk cId="2234189895" sldId="271"/>
        </pc:sldMkLst>
        <pc:spChg chg="mod">
          <ac:chgData name="Muhammed Mudasir" userId="0e6a4ada2c7da24b" providerId="Windows Live" clId="Web-{640F9240-0AA1-43FB-B10E-D3AE8F1A65F7}" dt="2025-08-15T16:47:08.196" v="12" actId="20577"/>
          <ac:spMkLst>
            <pc:docMk/>
            <pc:sldMk cId="2234189895" sldId="271"/>
            <ac:spMk id="6" creationId="{52DDC289-09C1-ED87-2DE9-5CB926374BCB}"/>
          </ac:spMkLst>
        </pc:spChg>
      </pc:sldChg>
    </pc:docChg>
  </pc:docChgLst>
  <pc:docChgLst>
    <pc:chgData name="Muhammed Mudasir" userId="0e6a4ada2c7da24b" providerId="Windows Live" clId="Web-{23703D44-99B8-5B70-1D55-1CA6F1B98E4F}"/>
    <pc:docChg chg="modSld">
      <pc:chgData name="Muhammed Mudasir" userId="0e6a4ada2c7da24b" providerId="Windows Live" clId="Web-{23703D44-99B8-5B70-1D55-1CA6F1B98E4F}" dt="2025-07-14T19:28:01.722" v="3" actId="20577"/>
      <pc:docMkLst>
        <pc:docMk/>
      </pc:docMkLst>
      <pc:sldChg chg="modSp">
        <pc:chgData name="Muhammed Mudasir" userId="0e6a4ada2c7da24b" providerId="Windows Live" clId="Web-{23703D44-99B8-5B70-1D55-1CA6F1B98E4F}" dt="2025-07-14T19:28:01.722" v="3" actId="20577"/>
        <pc:sldMkLst>
          <pc:docMk/>
          <pc:sldMk cId="0" sldId="256"/>
        </pc:sldMkLst>
      </pc:sldChg>
    </pc:docChg>
  </pc:docChgLst>
  <pc:docChgLst>
    <pc:chgData name="Muhammed Mudasir" userId="0e6a4ada2c7da24b" providerId="Windows Live" clId="Web-{AF337BE9-1BAA-4C2E-9547-5B9329134FE0}"/>
    <pc:docChg chg="addSld delSld modSld sldOrd">
      <pc:chgData name="Muhammed Mudasir" userId="0e6a4ada2c7da24b" providerId="Windows Live" clId="Web-{AF337BE9-1BAA-4C2E-9547-5B9329134FE0}" dt="2025-07-14T19:38:55.552" v="680" actId="14100"/>
      <pc:docMkLst>
        <pc:docMk/>
      </pc:docMkLst>
      <pc:sldChg chg="addSp delSp modSp mod modTransition setBg">
        <pc:chgData name="Muhammed Mudasir" userId="0e6a4ada2c7da24b" providerId="Windows Live" clId="Web-{AF337BE9-1BAA-4C2E-9547-5B9329134FE0}" dt="2025-07-14T19:18:15.439" v="670"/>
        <pc:sldMkLst>
          <pc:docMk/>
          <pc:sldMk cId="0" sldId="256"/>
        </pc:sldMkLst>
      </pc:sldChg>
      <pc:sldChg chg="addSp modSp mod modTransition setBg">
        <pc:chgData name="Muhammed Mudasir" userId="0e6a4ada2c7da24b" providerId="Windows Live" clId="Web-{AF337BE9-1BAA-4C2E-9547-5B9329134FE0}" dt="2025-07-14T19:18:21.298" v="671"/>
        <pc:sldMkLst>
          <pc:docMk/>
          <pc:sldMk cId="0" sldId="257"/>
        </pc:sldMkLst>
      </pc:sldChg>
      <pc:sldChg chg="addSp modSp mod modTransition setBg">
        <pc:chgData name="Muhammed Mudasir" userId="0e6a4ada2c7da24b" providerId="Windows Live" clId="Web-{AF337BE9-1BAA-4C2E-9547-5B9329134FE0}" dt="2025-07-14T19:18:45.955" v="672"/>
        <pc:sldMkLst>
          <pc:docMk/>
          <pc:sldMk cId="0" sldId="258"/>
        </pc:sldMkLst>
      </pc:sldChg>
      <pc:sldChg chg="addSp delSp modSp mod ord modTransition setBg">
        <pc:chgData name="Muhammed Mudasir" userId="0e6a4ada2c7da24b" providerId="Windows Live" clId="Web-{AF337BE9-1BAA-4C2E-9547-5B9329134FE0}" dt="2025-07-14T19:18:51.471" v="674"/>
        <pc:sldMkLst>
          <pc:docMk/>
          <pc:sldMk cId="0" sldId="259"/>
        </pc:sldMkLst>
      </pc:sldChg>
      <pc:sldChg chg="addSp modSp del">
        <pc:chgData name="Muhammed Mudasir" userId="0e6a4ada2c7da24b" providerId="Windows Live" clId="Web-{AF337BE9-1BAA-4C2E-9547-5B9329134FE0}" dt="2025-07-14T18:41:57.205" v="168"/>
        <pc:sldMkLst>
          <pc:docMk/>
          <pc:sldMk cId="0" sldId="260"/>
        </pc:sldMkLst>
      </pc:sldChg>
      <pc:sldChg chg="modSp del">
        <pc:chgData name="Muhammed Mudasir" userId="0e6a4ada2c7da24b" providerId="Windows Live" clId="Web-{AF337BE9-1BAA-4C2E-9547-5B9329134FE0}" dt="2025-07-14T18:55:40.822" v="332"/>
        <pc:sldMkLst>
          <pc:docMk/>
          <pc:sldMk cId="0" sldId="261"/>
        </pc:sldMkLst>
      </pc:sldChg>
      <pc:sldChg chg="del">
        <pc:chgData name="Muhammed Mudasir" userId="0e6a4ada2c7da24b" providerId="Windows Live" clId="Web-{AF337BE9-1BAA-4C2E-9547-5B9329134FE0}" dt="2025-07-14T18:58:29.780" v="360"/>
        <pc:sldMkLst>
          <pc:docMk/>
          <pc:sldMk cId="0" sldId="262"/>
        </pc:sldMkLst>
      </pc:sldChg>
      <pc:sldChg chg="del">
        <pc:chgData name="Muhammed Mudasir" userId="0e6a4ada2c7da24b" providerId="Windows Live" clId="Web-{AF337BE9-1BAA-4C2E-9547-5B9329134FE0}" dt="2025-07-14T19:03:38.976" v="438"/>
        <pc:sldMkLst>
          <pc:docMk/>
          <pc:sldMk cId="0" sldId="263"/>
        </pc:sldMkLst>
      </pc:sldChg>
      <pc:sldChg chg="del">
        <pc:chgData name="Muhammed Mudasir" userId="0e6a4ada2c7da24b" providerId="Windows Live" clId="Web-{AF337BE9-1BAA-4C2E-9547-5B9329134FE0}" dt="2025-07-14T19:09:50.721" v="525"/>
        <pc:sldMkLst>
          <pc:docMk/>
          <pc:sldMk cId="0" sldId="264"/>
        </pc:sldMkLst>
      </pc:sldChg>
      <pc:sldChg chg="del">
        <pc:chgData name="Muhammed Mudasir" userId="0e6a4ada2c7da24b" providerId="Windows Live" clId="Web-{AF337BE9-1BAA-4C2E-9547-5B9329134FE0}" dt="2025-07-14T19:13:17.102" v="552"/>
        <pc:sldMkLst>
          <pc:docMk/>
          <pc:sldMk cId="0" sldId="265"/>
        </pc:sldMkLst>
      </pc:sldChg>
      <pc:sldChg chg="addSp delSp modSp add replId modTransition">
        <pc:chgData name="Muhammed Mudasir" userId="0e6a4ada2c7da24b" providerId="Windows Live" clId="Web-{AF337BE9-1BAA-4C2E-9547-5B9329134FE0}" dt="2025-07-14T19:18:49.034" v="673"/>
        <pc:sldMkLst>
          <pc:docMk/>
          <pc:sldMk cId="1058723539" sldId="266"/>
        </pc:sldMkLst>
      </pc:sldChg>
      <pc:sldChg chg="addSp delSp modSp add replId modTransition">
        <pc:chgData name="Muhammed Mudasir" userId="0e6a4ada2c7da24b" providerId="Windows Live" clId="Web-{AF337BE9-1BAA-4C2E-9547-5B9329134FE0}" dt="2025-07-14T19:38:55.552" v="680" actId="14100"/>
        <pc:sldMkLst>
          <pc:docMk/>
          <pc:sldMk cId="630377929" sldId="267"/>
        </pc:sldMkLst>
      </pc:sldChg>
      <pc:sldChg chg="addSp delSp modSp add replId modTransition">
        <pc:chgData name="Muhammed Mudasir" userId="0e6a4ada2c7da24b" providerId="Windows Live" clId="Web-{AF337BE9-1BAA-4C2E-9547-5B9329134FE0}" dt="2025-07-14T19:18:57.299" v="676"/>
        <pc:sldMkLst>
          <pc:docMk/>
          <pc:sldMk cId="2804014963" sldId="268"/>
        </pc:sldMkLst>
      </pc:sldChg>
      <pc:sldChg chg="addSp delSp modSp add replId modTransition">
        <pc:chgData name="Muhammed Mudasir" userId="0e6a4ada2c7da24b" providerId="Windows Live" clId="Web-{AF337BE9-1BAA-4C2E-9547-5B9329134FE0}" dt="2025-07-14T19:18:58.815" v="677"/>
        <pc:sldMkLst>
          <pc:docMk/>
          <pc:sldMk cId="4213056397" sldId="269"/>
        </pc:sldMkLst>
      </pc:sldChg>
      <pc:sldChg chg="addSp delSp modSp add replId modTransition">
        <pc:chgData name="Muhammed Mudasir" userId="0e6a4ada2c7da24b" providerId="Windows Live" clId="Web-{AF337BE9-1BAA-4C2E-9547-5B9329134FE0}" dt="2025-07-14T19:19:01.096" v="678"/>
        <pc:sldMkLst>
          <pc:docMk/>
          <pc:sldMk cId="2966346200" sldId="270"/>
        </pc:sldMkLst>
      </pc:sldChg>
      <pc:sldChg chg="addSp delSp modSp add replId modTransition">
        <pc:chgData name="Muhammed Mudasir" userId="0e6a4ada2c7da24b" providerId="Windows Live" clId="Web-{AF337BE9-1BAA-4C2E-9547-5B9329134FE0}" dt="2025-07-14T19:19:03.112" v="679"/>
        <pc:sldMkLst>
          <pc:docMk/>
          <pc:sldMk cId="2234189895" sldId="271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8/15/2025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8/15/2025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8/15/2025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8/15/2025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cloudpeak.vercel.app/" TargetMode="External"/><Relationship Id="rId2" Type="http://schemas.openxmlformats.org/officeDocument/2006/relationships/hyperlink" Target="https://github.com/LevyMaze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hyperlink" Target="https://cloudpeak.vercel.app/" TargetMode="Externa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gif"/><Relationship Id="rId4" Type="http://schemas.openxmlformats.org/officeDocument/2006/relationships/image" Target="../media/image6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cloudpeak.vercel.app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gi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lordicon.com/" TargetMode="External"/><Relationship Id="rId2" Type="http://schemas.openxmlformats.org/officeDocument/2006/relationships/hyperlink" Target="https://openweathermap.org/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3C54F4CE-85F0-46ED-80DA-9518C9251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DADD1FCA-8ACB-4958-81DD-4CDD6D3E1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351564" cy="6858000"/>
          </a:xfrm>
          <a:custGeom>
            <a:avLst/>
            <a:gdLst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9647 w 5734864"/>
              <a:gd name="connsiteY33" fmla="*/ 1936120 h 6858000"/>
              <a:gd name="connsiteX34" fmla="*/ 714660 w 5734864"/>
              <a:gd name="connsiteY34" fmla="*/ 1982709 h 6858000"/>
              <a:gd name="connsiteX35" fmla="*/ 710759 w 5734864"/>
              <a:gd name="connsiteY35" fmla="*/ 2013010 h 6858000"/>
              <a:gd name="connsiteX36" fmla="*/ 697927 w 5734864"/>
              <a:gd name="connsiteY36" fmla="*/ 2069833 h 6858000"/>
              <a:gd name="connsiteX37" fmla="*/ 693594 w 5734864"/>
              <a:gd name="connsiteY37" fmla="*/ 2103731 h 6858000"/>
              <a:gd name="connsiteX38" fmla="*/ 691109 w 5734864"/>
              <a:gd name="connsiteY38" fmla="*/ 2124027 h 6858000"/>
              <a:gd name="connsiteX39" fmla="*/ 676593 w 5734864"/>
              <a:gd name="connsiteY39" fmla="*/ 2176182 h 6858000"/>
              <a:gd name="connsiteX40" fmla="*/ 633227 w 5734864"/>
              <a:gd name="connsiteY40" fmla="*/ 2258036 h 6858000"/>
              <a:gd name="connsiteX41" fmla="*/ 625564 w 5734864"/>
              <a:gd name="connsiteY41" fmla="*/ 2284567 h 6858000"/>
              <a:gd name="connsiteX42" fmla="*/ 627074 w 5734864"/>
              <a:gd name="connsiteY42" fmla="*/ 2289605 h 6858000"/>
              <a:gd name="connsiteX43" fmla="*/ 614574 w 5734864"/>
              <a:gd name="connsiteY43" fmla="*/ 2308717 h 6858000"/>
              <a:gd name="connsiteX44" fmla="*/ 606890 w 5734864"/>
              <a:gd name="connsiteY44" fmla="*/ 2320662 h 6858000"/>
              <a:gd name="connsiteX45" fmla="*/ 605558 w 5734864"/>
              <a:gd name="connsiteY45" fmla="*/ 2327897 h 6858000"/>
              <a:gd name="connsiteX46" fmla="*/ 602202 w 5734864"/>
              <a:gd name="connsiteY46" fmla="*/ 2357749 h 6858000"/>
              <a:gd name="connsiteX47" fmla="*/ 600213 w 5734864"/>
              <a:gd name="connsiteY47" fmla="*/ 2364905 h 6858000"/>
              <a:gd name="connsiteX48" fmla="*/ 597160 w 5734864"/>
              <a:gd name="connsiteY48" fmla="*/ 2388351 h 6858000"/>
              <a:gd name="connsiteX49" fmla="*/ 597982 w 5734864"/>
              <a:gd name="connsiteY49" fmla="*/ 2402296 h 6858000"/>
              <a:gd name="connsiteX50" fmla="*/ 593150 w 5734864"/>
              <a:gd name="connsiteY50" fmla="*/ 2420015 h 6858000"/>
              <a:gd name="connsiteX51" fmla="*/ 592833 w 5734864"/>
              <a:gd name="connsiteY51" fmla="*/ 2422749 h 6858000"/>
              <a:gd name="connsiteX52" fmla="*/ 594479 w 5734864"/>
              <a:gd name="connsiteY52" fmla="*/ 2426002 h 6858000"/>
              <a:gd name="connsiteX53" fmla="*/ 591963 w 5734864"/>
              <a:gd name="connsiteY53" fmla="*/ 2431950 h 6858000"/>
              <a:gd name="connsiteX54" fmla="*/ 591544 w 5734864"/>
              <a:gd name="connsiteY54" fmla="*/ 2433897 h 6858000"/>
              <a:gd name="connsiteX55" fmla="*/ 589519 w 5734864"/>
              <a:gd name="connsiteY55" fmla="*/ 2451398 h 6858000"/>
              <a:gd name="connsiteX56" fmla="*/ 590037 w 5734864"/>
              <a:gd name="connsiteY56" fmla="*/ 2455536 h 6858000"/>
              <a:gd name="connsiteX57" fmla="*/ 588179 w 5734864"/>
              <a:gd name="connsiteY57" fmla="*/ 2462981 h 6858000"/>
              <a:gd name="connsiteX58" fmla="*/ 583434 w 5734864"/>
              <a:gd name="connsiteY58" fmla="*/ 2503991 h 6858000"/>
              <a:gd name="connsiteX59" fmla="*/ 567942 w 5734864"/>
              <a:gd name="connsiteY59" fmla="*/ 2652936 h 6858000"/>
              <a:gd name="connsiteX60" fmla="*/ 573869 w 5734864"/>
              <a:gd name="connsiteY60" fmla="*/ 2670188 h 6858000"/>
              <a:gd name="connsiteX61" fmla="*/ 575243 w 5734864"/>
              <a:gd name="connsiteY61" fmla="*/ 2688114 h 6858000"/>
              <a:gd name="connsiteX62" fmla="*/ 573824 w 5734864"/>
              <a:gd name="connsiteY62" fmla="*/ 2689856 h 6858000"/>
              <a:gd name="connsiteX63" fmla="*/ 570699 w 5734864"/>
              <a:gd name="connsiteY63" fmla="*/ 2709353 h 6858000"/>
              <a:gd name="connsiteX64" fmla="*/ 573192 w 5734864"/>
              <a:gd name="connsiteY64" fmla="*/ 2714527 h 6858000"/>
              <a:gd name="connsiteX65" fmla="*/ 572044 w 5734864"/>
              <a:gd name="connsiteY65" fmla="*/ 2728187 h 6858000"/>
              <a:gd name="connsiteX66" fmla="*/ 572465 w 5734864"/>
              <a:gd name="connsiteY66" fmla="*/ 2755863 h 6858000"/>
              <a:gd name="connsiteX67" fmla="*/ 570028 w 5734864"/>
              <a:gd name="connsiteY67" fmla="*/ 2760324 h 6858000"/>
              <a:gd name="connsiteX68" fmla="*/ 566748 w 5734864"/>
              <a:gd name="connsiteY68" fmla="*/ 2800948 h 6858000"/>
              <a:gd name="connsiteX69" fmla="*/ 565509 w 5734864"/>
              <a:gd name="connsiteY69" fmla="*/ 2801167 h 6858000"/>
              <a:gd name="connsiteX70" fmla="*/ 559367 w 5734864"/>
              <a:gd name="connsiteY70" fmla="*/ 2811129 h 6858000"/>
              <a:gd name="connsiteX71" fmla="*/ 550354 w 5734864"/>
              <a:gd name="connsiteY71" fmla="*/ 2830949 h 6858000"/>
              <a:gd name="connsiteX72" fmla="*/ 514795 w 5734864"/>
              <a:gd name="connsiteY72" fmla="*/ 2872433 h 6858000"/>
              <a:gd name="connsiteX73" fmla="*/ 509875 w 5734864"/>
              <a:gd name="connsiteY73" fmla="*/ 2923099 h 6858000"/>
              <a:gd name="connsiteX74" fmla="*/ 509577 w 5734864"/>
              <a:gd name="connsiteY74" fmla="*/ 2923197 h 6858000"/>
              <a:gd name="connsiteX75" fmla="*/ 507597 w 5734864"/>
              <a:gd name="connsiteY75" fmla="*/ 2931868 h 6858000"/>
              <a:gd name="connsiteX76" fmla="*/ 507379 w 5734864"/>
              <a:gd name="connsiteY76" fmla="*/ 2938322 h 6858000"/>
              <a:gd name="connsiteX77" fmla="*/ 504725 w 5734864"/>
              <a:gd name="connsiteY77" fmla="*/ 2954519 h 6858000"/>
              <a:gd name="connsiteX78" fmla="*/ 502018 w 5734864"/>
              <a:gd name="connsiteY78" fmla="*/ 2959643 h 6858000"/>
              <a:gd name="connsiteX79" fmla="*/ 498360 w 5734864"/>
              <a:gd name="connsiteY79" fmla="*/ 2961019 h 6858000"/>
              <a:gd name="connsiteX80" fmla="*/ 498483 w 5734864"/>
              <a:gd name="connsiteY80" fmla="*/ 2962590 h 6858000"/>
              <a:gd name="connsiteX81" fmla="*/ 484403 w 5734864"/>
              <a:gd name="connsiteY81" fmla="*/ 2990538 h 6858000"/>
              <a:gd name="connsiteX82" fmla="*/ 463075 w 5734864"/>
              <a:gd name="connsiteY82" fmla="*/ 3055956 h 6858000"/>
              <a:gd name="connsiteX83" fmla="*/ 455013 w 5734864"/>
              <a:gd name="connsiteY83" fmla="*/ 3094482 h 6858000"/>
              <a:gd name="connsiteX84" fmla="*/ 428391 w 5734864"/>
              <a:gd name="connsiteY84" fmla="*/ 3198850 h 6858000"/>
              <a:gd name="connsiteX85" fmla="*/ 401440 w 5734864"/>
              <a:gd name="connsiteY85" fmla="*/ 3307560 h 6858000"/>
              <a:gd name="connsiteX86" fmla="*/ 386076 w 5734864"/>
              <a:gd name="connsiteY86" fmla="*/ 3373943 h 6858000"/>
              <a:gd name="connsiteX87" fmla="*/ 374726 w 5734864"/>
              <a:gd name="connsiteY87" fmla="*/ 3381364 h 6858000"/>
              <a:gd name="connsiteX88" fmla="*/ 369145 w 5734864"/>
              <a:gd name="connsiteY88" fmla="*/ 3383729 h 6858000"/>
              <a:gd name="connsiteX89" fmla="*/ 364294 w 5734864"/>
              <a:gd name="connsiteY89" fmla="*/ 3414159 h 6858000"/>
              <a:gd name="connsiteX90" fmla="*/ 366450 w 5734864"/>
              <a:gd name="connsiteY90" fmla="*/ 3436925 h 6858000"/>
              <a:gd name="connsiteX91" fmla="*/ 351743 w 5734864"/>
              <a:gd name="connsiteY91" fmla="*/ 3521619 h 6858000"/>
              <a:gd name="connsiteX92" fmla="*/ 345784 w 5734864"/>
              <a:gd name="connsiteY92" fmla="*/ 3603757 h 6858000"/>
              <a:gd name="connsiteX93" fmla="*/ 344198 w 5734864"/>
              <a:gd name="connsiteY93" fmla="*/ 3652424 h 6858000"/>
              <a:gd name="connsiteX94" fmla="*/ 352450 w 5734864"/>
              <a:gd name="connsiteY94" fmla="*/ 3665222 h 6858000"/>
              <a:gd name="connsiteX95" fmla="*/ 342621 w 5734864"/>
              <a:gd name="connsiteY95" fmla="*/ 3700804 h 6858000"/>
              <a:gd name="connsiteX96" fmla="*/ 341514 w 5734864"/>
              <a:gd name="connsiteY96" fmla="*/ 3734774 h 6858000"/>
              <a:gd name="connsiteX97" fmla="*/ 340607 w 5734864"/>
              <a:gd name="connsiteY97" fmla="*/ 3785153 h 6858000"/>
              <a:gd name="connsiteX98" fmla="*/ 340707 w 5734864"/>
              <a:gd name="connsiteY98" fmla="*/ 3788177 h 6858000"/>
              <a:gd name="connsiteX99" fmla="*/ 340361 w 5734864"/>
              <a:gd name="connsiteY99" fmla="*/ 3798803 h 6858000"/>
              <a:gd name="connsiteX100" fmla="*/ 339642 w 5734864"/>
              <a:gd name="connsiteY100" fmla="*/ 3838750 h 6858000"/>
              <a:gd name="connsiteX101" fmla="*/ 360295 w 5734864"/>
              <a:gd name="connsiteY101" fmla="*/ 4015196 h 6858000"/>
              <a:gd name="connsiteX102" fmla="*/ 339043 w 5734864"/>
              <a:gd name="connsiteY102" fmla="*/ 4052778 h 6858000"/>
              <a:gd name="connsiteX103" fmla="*/ 339343 w 5734864"/>
              <a:gd name="connsiteY103" fmla="*/ 4096257 h 6858000"/>
              <a:gd name="connsiteX104" fmla="*/ 340786 w 5734864"/>
              <a:gd name="connsiteY104" fmla="*/ 4321136 h 6858000"/>
              <a:gd name="connsiteX105" fmla="*/ 343158 w 5734864"/>
              <a:gd name="connsiteY105" fmla="*/ 4429174 h 6858000"/>
              <a:gd name="connsiteX106" fmla="*/ 334599 w 5734864"/>
              <a:gd name="connsiteY106" fmla="*/ 4449938 h 6858000"/>
              <a:gd name="connsiteX107" fmla="*/ 332890 w 5734864"/>
              <a:gd name="connsiteY107" fmla="*/ 4453515 h 6858000"/>
              <a:gd name="connsiteX108" fmla="*/ 331105 w 5734864"/>
              <a:gd name="connsiteY108" fmla="*/ 4467941 h 6858000"/>
              <a:gd name="connsiteX109" fmla="*/ 324289 w 5734864"/>
              <a:gd name="connsiteY109" fmla="*/ 4471861 h 6858000"/>
              <a:gd name="connsiteX110" fmla="*/ 317079 w 5734864"/>
              <a:gd name="connsiteY110" fmla="*/ 4493468 h 6858000"/>
              <a:gd name="connsiteX111" fmla="*/ 315557 w 5734864"/>
              <a:gd name="connsiteY111" fmla="*/ 4520067 h 6858000"/>
              <a:gd name="connsiteX112" fmla="*/ 315240 w 5734864"/>
              <a:gd name="connsiteY112" fmla="*/ 4536872 h 6858000"/>
              <a:gd name="connsiteX113" fmla="*/ 316200 w 5734864"/>
              <a:gd name="connsiteY113" fmla="*/ 4538297 h 6858000"/>
              <a:gd name="connsiteX114" fmla="*/ 317507 w 5734864"/>
              <a:gd name="connsiteY114" fmla="*/ 4547582 h 6858000"/>
              <a:gd name="connsiteX115" fmla="*/ 323078 w 5734864"/>
              <a:gd name="connsiteY115" fmla="*/ 4592102 h 6858000"/>
              <a:gd name="connsiteX116" fmla="*/ 328722 w 5734864"/>
              <a:gd name="connsiteY116" fmla="*/ 4667914 h 6858000"/>
              <a:gd name="connsiteX117" fmla="*/ 335597 w 5734864"/>
              <a:gd name="connsiteY117" fmla="*/ 4695035 h 6858000"/>
              <a:gd name="connsiteX118" fmla="*/ 339485 w 5734864"/>
              <a:gd name="connsiteY118" fmla="*/ 4695979 h 6858000"/>
              <a:gd name="connsiteX119" fmla="*/ 341089 w 5734864"/>
              <a:gd name="connsiteY119" fmla="*/ 4704268 h 6858000"/>
              <a:gd name="connsiteX120" fmla="*/ 342177 w 5734864"/>
              <a:gd name="connsiteY120" fmla="*/ 4706060 h 6858000"/>
              <a:gd name="connsiteX121" fmla="*/ 347751 w 5734864"/>
              <a:gd name="connsiteY121" fmla="*/ 4716754 h 6858000"/>
              <a:gd name="connsiteX122" fmla="*/ 344125 w 5734864"/>
              <a:gd name="connsiteY122" fmla="*/ 4764669 h 6858000"/>
              <a:gd name="connsiteX123" fmla="*/ 340188 w 5734864"/>
              <a:gd name="connsiteY123" fmla="*/ 4779386 h 6858000"/>
              <a:gd name="connsiteX124" fmla="*/ 335146 w 5734864"/>
              <a:gd name="connsiteY124" fmla="*/ 4787491 h 6858000"/>
              <a:gd name="connsiteX125" fmla="*/ 319124 w 5734864"/>
              <a:gd name="connsiteY125" fmla="*/ 4843514 h 6858000"/>
              <a:gd name="connsiteX126" fmla="*/ 305956 w 5734864"/>
              <a:gd name="connsiteY126" fmla="*/ 4881505 h 6858000"/>
              <a:gd name="connsiteX127" fmla="*/ 301062 w 5734864"/>
              <a:gd name="connsiteY127" fmla="*/ 4889332 h 6858000"/>
              <a:gd name="connsiteX128" fmla="*/ 302141 w 5734864"/>
              <a:gd name="connsiteY128" fmla="*/ 4899400 h 6858000"/>
              <a:gd name="connsiteX129" fmla="*/ 304424 w 5734864"/>
              <a:gd name="connsiteY129" fmla="*/ 4902664 h 6858000"/>
              <a:gd name="connsiteX130" fmla="*/ 293123 w 5734864"/>
              <a:gd name="connsiteY130" fmla="*/ 4932769 h 6858000"/>
              <a:gd name="connsiteX131" fmla="*/ 292275 w 5734864"/>
              <a:gd name="connsiteY131" fmla="*/ 4936482 h 6858000"/>
              <a:gd name="connsiteX132" fmla="*/ 288304 w 5734864"/>
              <a:gd name="connsiteY132" fmla="*/ 4962325 h 6858000"/>
              <a:gd name="connsiteX133" fmla="*/ 287420 w 5734864"/>
              <a:gd name="connsiteY133" fmla="*/ 5042193 h 6858000"/>
              <a:gd name="connsiteX134" fmla="*/ 287020 w 5734864"/>
              <a:gd name="connsiteY134" fmla="*/ 5065655 h 6858000"/>
              <a:gd name="connsiteX135" fmla="*/ 288488 w 5734864"/>
              <a:gd name="connsiteY135" fmla="*/ 5082216 h 6858000"/>
              <a:gd name="connsiteX136" fmla="*/ 282763 w 5734864"/>
              <a:gd name="connsiteY136" fmla="*/ 5127114 h 6858000"/>
              <a:gd name="connsiteX137" fmla="*/ 269316 w 5734864"/>
              <a:gd name="connsiteY137" fmla="*/ 5202682 h 6858000"/>
              <a:gd name="connsiteX138" fmla="*/ 269174 w 5734864"/>
              <a:gd name="connsiteY138" fmla="*/ 5230835 h 6858000"/>
              <a:gd name="connsiteX139" fmla="*/ 272679 w 5734864"/>
              <a:gd name="connsiteY139" fmla="*/ 5232660 h 6858000"/>
              <a:gd name="connsiteX140" fmla="*/ 272160 w 5734864"/>
              <a:gd name="connsiteY140" fmla="*/ 5241150 h 6858000"/>
              <a:gd name="connsiteX141" fmla="*/ 272760 w 5734864"/>
              <a:gd name="connsiteY141" fmla="*/ 5243156 h 6858000"/>
              <a:gd name="connsiteX142" fmla="*/ 275462 w 5734864"/>
              <a:gd name="connsiteY142" fmla="*/ 5254919 h 6858000"/>
              <a:gd name="connsiteX143" fmla="*/ 262897 w 5734864"/>
              <a:gd name="connsiteY143" fmla="*/ 5286259 h 6858000"/>
              <a:gd name="connsiteX144" fmla="*/ 252761 w 5734864"/>
              <a:gd name="connsiteY144" fmla="*/ 5357801 h 6858000"/>
              <a:gd name="connsiteX145" fmla="*/ 242360 w 5734864"/>
              <a:gd name="connsiteY145" fmla="*/ 5460080 h 6858000"/>
              <a:gd name="connsiteX146" fmla="*/ 229880 w 5734864"/>
              <a:gd name="connsiteY146" fmla="*/ 5539714 h 6858000"/>
              <a:gd name="connsiteX147" fmla="*/ 204283 w 5734864"/>
              <a:gd name="connsiteY147" fmla="*/ 5639080 h 6858000"/>
              <a:gd name="connsiteX148" fmla="*/ 198948 w 5734864"/>
              <a:gd name="connsiteY148" fmla="*/ 5710958 h 6858000"/>
              <a:gd name="connsiteX149" fmla="*/ 192367 w 5734864"/>
              <a:gd name="connsiteY149" fmla="*/ 5719859 h 6858000"/>
              <a:gd name="connsiteX150" fmla="*/ 188035 w 5734864"/>
              <a:gd name="connsiteY150" fmla="*/ 5729935 h 6858000"/>
              <a:gd name="connsiteX151" fmla="*/ 188428 w 5734864"/>
              <a:gd name="connsiteY151" fmla="*/ 5731182 h 6858000"/>
              <a:gd name="connsiteX152" fmla="*/ 181635 w 5734864"/>
              <a:gd name="connsiteY152" fmla="*/ 5753538 h 6858000"/>
              <a:gd name="connsiteX153" fmla="*/ 169744 w 5734864"/>
              <a:gd name="connsiteY153" fmla="*/ 5796307 h 6858000"/>
              <a:gd name="connsiteX154" fmla="*/ 170351 w 5734864"/>
              <a:gd name="connsiteY154" fmla="*/ 5796644 h 6858000"/>
              <a:gd name="connsiteX155" fmla="*/ 171559 w 5734864"/>
              <a:gd name="connsiteY155" fmla="*/ 5803435 h 6858000"/>
              <a:gd name="connsiteX156" fmla="*/ 172284 w 5734864"/>
              <a:gd name="connsiteY156" fmla="*/ 5816391 h 6858000"/>
              <a:gd name="connsiteX157" fmla="*/ 182542 w 5734864"/>
              <a:gd name="connsiteY157" fmla="*/ 5846382 h 6858000"/>
              <a:gd name="connsiteX158" fmla="*/ 175877 w 5734864"/>
              <a:gd name="connsiteY158" fmla="*/ 5871336 h 6858000"/>
              <a:gd name="connsiteX159" fmla="*/ 174910 w 5734864"/>
              <a:gd name="connsiteY159" fmla="*/ 5876376 h 6858000"/>
              <a:gd name="connsiteX160" fmla="*/ 175047 w 5734864"/>
              <a:gd name="connsiteY160" fmla="*/ 5876483 h 6858000"/>
              <a:gd name="connsiteX161" fmla="*/ 174335 w 5734864"/>
              <a:gd name="connsiteY161" fmla="*/ 5881814 h 6858000"/>
              <a:gd name="connsiteX162" fmla="*/ 171273 w 5734864"/>
              <a:gd name="connsiteY162" fmla="*/ 5895339 h 6858000"/>
              <a:gd name="connsiteX163" fmla="*/ 171658 w 5734864"/>
              <a:gd name="connsiteY163" fmla="*/ 5898749 h 6858000"/>
              <a:gd name="connsiteX164" fmla="*/ 174658 w 5734864"/>
              <a:gd name="connsiteY164" fmla="*/ 5919558 h 6858000"/>
              <a:gd name="connsiteX165" fmla="*/ 169099 w 5734864"/>
              <a:gd name="connsiteY165" fmla="*/ 5984417 h 6858000"/>
              <a:gd name="connsiteX166" fmla="*/ 162007 w 5734864"/>
              <a:gd name="connsiteY166" fmla="*/ 6049043 h 6858000"/>
              <a:gd name="connsiteX167" fmla="*/ 156875 w 5734864"/>
              <a:gd name="connsiteY167" fmla="*/ 6114000 h 6858000"/>
              <a:gd name="connsiteX168" fmla="*/ 165441 w 5734864"/>
              <a:gd name="connsiteY168" fmla="*/ 6146938 h 6858000"/>
              <a:gd name="connsiteX169" fmla="*/ 165177 w 5734864"/>
              <a:gd name="connsiteY169" fmla="*/ 6150658 h 6858000"/>
              <a:gd name="connsiteX170" fmla="*/ 161772 w 5734864"/>
              <a:gd name="connsiteY170" fmla="*/ 6160011 h 6858000"/>
              <a:gd name="connsiteX171" fmla="*/ 160051 w 5734864"/>
              <a:gd name="connsiteY171" fmla="*/ 6163393 h 6858000"/>
              <a:gd name="connsiteX172" fmla="*/ 158473 w 5734864"/>
              <a:gd name="connsiteY172" fmla="*/ 6168628 h 6858000"/>
              <a:gd name="connsiteX173" fmla="*/ 158573 w 5734864"/>
              <a:gd name="connsiteY173" fmla="*/ 6168799 h 6858000"/>
              <a:gd name="connsiteX174" fmla="*/ 146463 w 5734864"/>
              <a:gd name="connsiteY174" fmla="*/ 6196671 h 6858000"/>
              <a:gd name="connsiteX175" fmla="*/ 150209 w 5734864"/>
              <a:gd name="connsiteY175" fmla="*/ 6232365 h 6858000"/>
              <a:gd name="connsiteX176" fmla="*/ 148544 w 5734864"/>
              <a:gd name="connsiteY176" fmla="*/ 6246162 h 6858000"/>
              <a:gd name="connsiteX177" fmla="*/ 148403 w 5734864"/>
              <a:gd name="connsiteY177" fmla="*/ 6253754 h 6858000"/>
              <a:gd name="connsiteX178" fmla="*/ 138880 w 5734864"/>
              <a:gd name="connsiteY178" fmla="*/ 6276449 h 6858000"/>
              <a:gd name="connsiteX179" fmla="*/ 138683 w 5734864"/>
              <a:gd name="connsiteY179" fmla="*/ 6279721 h 6858000"/>
              <a:gd name="connsiteX180" fmla="*/ 130721 w 5734864"/>
              <a:gd name="connsiteY180" fmla="*/ 6293675 h 6858000"/>
              <a:gd name="connsiteX181" fmla="*/ 120717 w 5734864"/>
              <a:gd name="connsiteY181" fmla="*/ 6313967 h 6858000"/>
              <a:gd name="connsiteX182" fmla="*/ 120841 w 5734864"/>
              <a:gd name="connsiteY182" fmla="*/ 6315437 h 6858000"/>
              <a:gd name="connsiteX183" fmla="*/ 115208 w 5734864"/>
              <a:gd name="connsiteY183" fmla="*/ 6324024 h 6858000"/>
              <a:gd name="connsiteX184" fmla="*/ 101217 w 5734864"/>
              <a:gd name="connsiteY184" fmla="*/ 6365923 h 6858000"/>
              <a:gd name="connsiteX185" fmla="*/ 74946 w 5734864"/>
              <a:gd name="connsiteY185" fmla="*/ 6556817 h 6858000"/>
              <a:gd name="connsiteX186" fmla="*/ 16001 w 5734864"/>
              <a:gd name="connsiteY186" fmla="*/ 6808678 h 6858000"/>
              <a:gd name="connsiteX187" fmla="*/ 0 w 5734864"/>
              <a:gd name="connsiteY187" fmla="*/ 6858000 h 6858000"/>
              <a:gd name="connsiteX188" fmla="*/ 5734864 w 5734864"/>
              <a:gd name="connsiteY188" fmla="*/ 685800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4660 w 5734864"/>
              <a:gd name="connsiteY33" fmla="*/ 1982709 h 6858000"/>
              <a:gd name="connsiteX34" fmla="*/ 710759 w 5734864"/>
              <a:gd name="connsiteY34" fmla="*/ 2013010 h 6858000"/>
              <a:gd name="connsiteX35" fmla="*/ 697927 w 5734864"/>
              <a:gd name="connsiteY35" fmla="*/ 2069833 h 6858000"/>
              <a:gd name="connsiteX36" fmla="*/ 693594 w 5734864"/>
              <a:gd name="connsiteY36" fmla="*/ 2103731 h 6858000"/>
              <a:gd name="connsiteX37" fmla="*/ 691109 w 5734864"/>
              <a:gd name="connsiteY37" fmla="*/ 2124027 h 6858000"/>
              <a:gd name="connsiteX38" fmla="*/ 676593 w 5734864"/>
              <a:gd name="connsiteY38" fmla="*/ 2176182 h 6858000"/>
              <a:gd name="connsiteX39" fmla="*/ 633227 w 5734864"/>
              <a:gd name="connsiteY39" fmla="*/ 2258036 h 6858000"/>
              <a:gd name="connsiteX40" fmla="*/ 625564 w 5734864"/>
              <a:gd name="connsiteY40" fmla="*/ 2284567 h 6858000"/>
              <a:gd name="connsiteX41" fmla="*/ 627074 w 5734864"/>
              <a:gd name="connsiteY41" fmla="*/ 2289605 h 6858000"/>
              <a:gd name="connsiteX42" fmla="*/ 614574 w 5734864"/>
              <a:gd name="connsiteY42" fmla="*/ 2308717 h 6858000"/>
              <a:gd name="connsiteX43" fmla="*/ 606890 w 5734864"/>
              <a:gd name="connsiteY43" fmla="*/ 2320662 h 6858000"/>
              <a:gd name="connsiteX44" fmla="*/ 605558 w 5734864"/>
              <a:gd name="connsiteY44" fmla="*/ 2327897 h 6858000"/>
              <a:gd name="connsiteX45" fmla="*/ 602202 w 5734864"/>
              <a:gd name="connsiteY45" fmla="*/ 2357749 h 6858000"/>
              <a:gd name="connsiteX46" fmla="*/ 600213 w 5734864"/>
              <a:gd name="connsiteY46" fmla="*/ 2364905 h 6858000"/>
              <a:gd name="connsiteX47" fmla="*/ 597160 w 5734864"/>
              <a:gd name="connsiteY47" fmla="*/ 2388351 h 6858000"/>
              <a:gd name="connsiteX48" fmla="*/ 597982 w 5734864"/>
              <a:gd name="connsiteY48" fmla="*/ 2402296 h 6858000"/>
              <a:gd name="connsiteX49" fmla="*/ 593150 w 5734864"/>
              <a:gd name="connsiteY49" fmla="*/ 2420015 h 6858000"/>
              <a:gd name="connsiteX50" fmla="*/ 592833 w 5734864"/>
              <a:gd name="connsiteY50" fmla="*/ 2422749 h 6858000"/>
              <a:gd name="connsiteX51" fmla="*/ 594479 w 5734864"/>
              <a:gd name="connsiteY51" fmla="*/ 2426002 h 6858000"/>
              <a:gd name="connsiteX52" fmla="*/ 591963 w 5734864"/>
              <a:gd name="connsiteY52" fmla="*/ 2431950 h 6858000"/>
              <a:gd name="connsiteX53" fmla="*/ 591544 w 5734864"/>
              <a:gd name="connsiteY53" fmla="*/ 2433897 h 6858000"/>
              <a:gd name="connsiteX54" fmla="*/ 589519 w 5734864"/>
              <a:gd name="connsiteY54" fmla="*/ 2451398 h 6858000"/>
              <a:gd name="connsiteX55" fmla="*/ 590037 w 5734864"/>
              <a:gd name="connsiteY55" fmla="*/ 2455536 h 6858000"/>
              <a:gd name="connsiteX56" fmla="*/ 588179 w 5734864"/>
              <a:gd name="connsiteY56" fmla="*/ 2462981 h 6858000"/>
              <a:gd name="connsiteX57" fmla="*/ 583434 w 5734864"/>
              <a:gd name="connsiteY57" fmla="*/ 2503991 h 6858000"/>
              <a:gd name="connsiteX58" fmla="*/ 567942 w 5734864"/>
              <a:gd name="connsiteY58" fmla="*/ 2652936 h 6858000"/>
              <a:gd name="connsiteX59" fmla="*/ 573869 w 5734864"/>
              <a:gd name="connsiteY59" fmla="*/ 2670188 h 6858000"/>
              <a:gd name="connsiteX60" fmla="*/ 575243 w 5734864"/>
              <a:gd name="connsiteY60" fmla="*/ 2688114 h 6858000"/>
              <a:gd name="connsiteX61" fmla="*/ 573824 w 5734864"/>
              <a:gd name="connsiteY61" fmla="*/ 2689856 h 6858000"/>
              <a:gd name="connsiteX62" fmla="*/ 570699 w 5734864"/>
              <a:gd name="connsiteY62" fmla="*/ 2709353 h 6858000"/>
              <a:gd name="connsiteX63" fmla="*/ 573192 w 5734864"/>
              <a:gd name="connsiteY63" fmla="*/ 2714527 h 6858000"/>
              <a:gd name="connsiteX64" fmla="*/ 572044 w 5734864"/>
              <a:gd name="connsiteY64" fmla="*/ 2728187 h 6858000"/>
              <a:gd name="connsiteX65" fmla="*/ 572465 w 5734864"/>
              <a:gd name="connsiteY65" fmla="*/ 2755863 h 6858000"/>
              <a:gd name="connsiteX66" fmla="*/ 570028 w 5734864"/>
              <a:gd name="connsiteY66" fmla="*/ 2760324 h 6858000"/>
              <a:gd name="connsiteX67" fmla="*/ 566748 w 5734864"/>
              <a:gd name="connsiteY67" fmla="*/ 2800948 h 6858000"/>
              <a:gd name="connsiteX68" fmla="*/ 565509 w 5734864"/>
              <a:gd name="connsiteY68" fmla="*/ 2801167 h 6858000"/>
              <a:gd name="connsiteX69" fmla="*/ 559367 w 5734864"/>
              <a:gd name="connsiteY69" fmla="*/ 2811129 h 6858000"/>
              <a:gd name="connsiteX70" fmla="*/ 550354 w 5734864"/>
              <a:gd name="connsiteY70" fmla="*/ 2830949 h 6858000"/>
              <a:gd name="connsiteX71" fmla="*/ 514795 w 5734864"/>
              <a:gd name="connsiteY71" fmla="*/ 2872433 h 6858000"/>
              <a:gd name="connsiteX72" fmla="*/ 509875 w 5734864"/>
              <a:gd name="connsiteY72" fmla="*/ 2923099 h 6858000"/>
              <a:gd name="connsiteX73" fmla="*/ 509577 w 5734864"/>
              <a:gd name="connsiteY73" fmla="*/ 2923197 h 6858000"/>
              <a:gd name="connsiteX74" fmla="*/ 507597 w 5734864"/>
              <a:gd name="connsiteY74" fmla="*/ 2931868 h 6858000"/>
              <a:gd name="connsiteX75" fmla="*/ 507379 w 5734864"/>
              <a:gd name="connsiteY75" fmla="*/ 2938322 h 6858000"/>
              <a:gd name="connsiteX76" fmla="*/ 504725 w 5734864"/>
              <a:gd name="connsiteY76" fmla="*/ 2954519 h 6858000"/>
              <a:gd name="connsiteX77" fmla="*/ 502018 w 5734864"/>
              <a:gd name="connsiteY77" fmla="*/ 2959643 h 6858000"/>
              <a:gd name="connsiteX78" fmla="*/ 498360 w 5734864"/>
              <a:gd name="connsiteY78" fmla="*/ 2961019 h 6858000"/>
              <a:gd name="connsiteX79" fmla="*/ 498483 w 5734864"/>
              <a:gd name="connsiteY79" fmla="*/ 2962590 h 6858000"/>
              <a:gd name="connsiteX80" fmla="*/ 484403 w 5734864"/>
              <a:gd name="connsiteY80" fmla="*/ 2990538 h 6858000"/>
              <a:gd name="connsiteX81" fmla="*/ 463075 w 5734864"/>
              <a:gd name="connsiteY81" fmla="*/ 3055956 h 6858000"/>
              <a:gd name="connsiteX82" fmla="*/ 455013 w 5734864"/>
              <a:gd name="connsiteY82" fmla="*/ 3094482 h 6858000"/>
              <a:gd name="connsiteX83" fmla="*/ 428391 w 5734864"/>
              <a:gd name="connsiteY83" fmla="*/ 3198850 h 6858000"/>
              <a:gd name="connsiteX84" fmla="*/ 401440 w 5734864"/>
              <a:gd name="connsiteY84" fmla="*/ 3307560 h 6858000"/>
              <a:gd name="connsiteX85" fmla="*/ 386076 w 5734864"/>
              <a:gd name="connsiteY85" fmla="*/ 3373943 h 6858000"/>
              <a:gd name="connsiteX86" fmla="*/ 374726 w 5734864"/>
              <a:gd name="connsiteY86" fmla="*/ 3381364 h 6858000"/>
              <a:gd name="connsiteX87" fmla="*/ 369145 w 5734864"/>
              <a:gd name="connsiteY87" fmla="*/ 3383729 h 6858000"/>
              <a:gd name="connsiteX88" fmla="*/ 364294 w 5734864"/>
              <a:gd name="connsiteY88" fmla="*/ 3414159 h 6858000"/>
              <a:gd name="connsiteX89" fmla="*/ 366450 w 5734864"/>
              <a:gd name="connsiteY89" fmla="*/ 3436925 h 6858000"/>
              <a:gd name="connsiteX90" fmla="*/ 351743 w 5734864"/>
              <a:gd name="connsiteY90" fmla="*/ 3521619 h 6858000"/>
              <a:gd name="connsiteX91" fmla="*/ 345784 w 5734864"/>
              <a:gd name="connsiteY91" fmla="*/ 3603757 h 6858000"/>
              <a:gd name="connsiteX92" fmla="*/ 344198 w 5734864"/>
              <a:gd name="connsiteY92" fmla="*/ 3652424 h 6858000"/>
              <a:gd name="connsiteX93" fmla="*/ 352450 w 5734864"/>
              <a:gd name="connsiteY93" fmla="*/ 3665222 h 6858000"/>
              <a:gd name="connsiteX94" fmla="*/ 342621 w 5734864"/>
              <a:gd name="connsiteY94" fmla="*/ 3700804 h 6858000"/>
              <a:gd name="connsiteX95" fmla="*/ 341514 w 5734864"/>
              <a:gd name="connsiteY95" fmla="*/ 3734774 h 6858000"/>
              <a:gd name="connsiteX96" fmla="*/ 340607 w 5734864"/>
              <a:gd name="connsiteY96" fmla="*/ 3785153 h 6858000"/>
              <a:gd name="connsiteX97" fmla="*/ 340707 w 5734864"/>
              <a:gd name="connsiteY97" fmla="*/ 3788177 h 6858000"/>
              <a:gd name="connsiteX98" fmla="*/ 340361 w 5734864"/>
              <a:gd name="connsiteY98" fmla="*/ 3798803 h 6858000"/>
              <a:gd name="connsiteX99" fmla="*/ 339642 w 5734864"/>
              <a:gd name="connsiteY99" fmla="*/ 3838750 h 6858000"/>
              <a:gd name="connsiteX100" fmla="*/ 360295 w 5734864"/>
              <a:gd name="connsiteY100" fmla="*/ 4015196 h 6858000"/>
              <a:gd name="connsiteX101" fmla="*/ 339043 w 5734864"/>
              <a:gd name="connsiteY101" fmla="*/ 4052778 h 6858000"/>
              <a:gd name="connsiteX102" fmla="*/ 339343 w 5734864"/>
              <a:gd name="connsiteY102" fmla="*/ 4096257 h 6858000"/>
              <a:gd name="connsiteX103" fmla="*/ 340786 w 5734864"/>
              <a:gd name="connsiteY103" fmla="*/ 4321136 h 6858000"/>
              <a:gd name="connsiteX104" fmla="*/ 343158 w 5734864"/>
              <a:gd name="connsiteY104" fmla="*/ 4429174 h 6858000"/>
              <a:gd name="connsiteX105" fmla="*/ 334599 w 5734864"/>
              <a:gd name="connsiteY105" fmla="*/ 4449938 h 6858000"/>
              <a:gd name="connsiteX106" fmla="*/ 332890 w 5734864"/>
              <a:gd name="connsiteY106" fmla="*/ 4453515 h 6858000"/>
              <a:gd name="connsiteX107" fmla="*/ 331105 w 5734864"/>
              <a:gd name="connsiteY107" fmla="*/ 4467941 h 6858000"/>
              <a:gd name="connsiteX108" fmla="*/ 324289 w 5734864"/>
              <a:gd name="connsiteY108" fmla="*/ 4471861 h 6858000"/>
              <a:gd name="connsiteX109" fmla="*/ 317079 w 5734864"/>
              <a:gd name="connsiteY109" fmla="*/ 4493468 h 6858000"/>
              <a:gd name="connsiteX110" fmla="*/ 315557 w 5734864"/>
              <a:gd name="connsiteY110" fmla="*/ 4520067 h 6858000"/>
              <a:gd name="connsiteX111" fmla="*/ 315240 w 5734864"/>
              <a:gd name="connsiteY111" fmla="*/ 4536872 h 6858000"/>
              <a:gd name="connsiteX112" fmla="*/ 316200 w 5734864"/>
              <a:gd name="connsiteY112" fmla="*/ 4538297 h 6858000"/>
              <a:gd name="connsiteX113" fmla="*/ 317507 w 5734864"/>
              <a:gd name="connsiteY113" fmla="*/ 4547582 h 6858000"/>
              <a:gd name="connsiteX114" fmla="*/ 323078 w 5734864"/>
              <a:gd name="connsiteY114" fmla="*/ 4592102 h 6858000"/>
              <a:gd name="connsiteX115" fmla="*/ 328722 w 5734864"/>
              <a:gd name="connsiteY115" fmla="*/ 4667914 h 6858000"/>
              <a:gd name="connsiteX116" fmla="*/ 335597 w 5734864"/>
              <a:gd name="connsiteY116" fmla="*/ 4695035 h 6858000"/>
              <a:gd name="connsiteX117" fmla="*/ 339485 w 5734864"/>
              <a:gd name="connsiteY117" fmla="*/ 4695979 h 6858000"/>
              <a:gd name="connsiteX118" fmla="*/ 341089 w 5734864"/>
              <a:gd name="connsiteY118" fmla="*/ 4704268 h 6858000"/>
              <a:gd name="connsiteX119" fmla="*/ 342177 w 5734864"/>
              <a:gd name="connsiteY119" fmla="*/ 4706060 h 6858000"/>
              <a:gd name="connsiteX120" fmla="*/ 347751 w 5734864"/>
              <a:gd name="connsiteY120" fmla="*/ 4716754 h 6858000"/>
              <a:gd name="connsiteX121" fmla="*/ 344125 w 5734864"/>
              <a:gd name="connsiteY121" fmla="*/ 4764669 h 6858000"/>
              <a:gd name="connsiteX122" fmla="*/ 340188 w 5734864"/>
              <a:gd name="connsiteY122" fmla="*/ 4779386 h 6858000"/>
              <a:gd name="connsiteX123" fmla="*/ 335146 w 5734864"/>
              <a:gd name="connsiteY123" fmla="*/ 4787491 h 6858000"/>
              <a:gd name="connsiteX124" fmla="*/ 319124 w 5734864"/>
              <a:gd name="connsiteY124" fmla="*/ 4843514 h 6858000"/>
              <a:gd name="connsiteX125" fmla="*/ 305956 w 5734864"/>
              <a:gd name="connsiteY125" fmla="*/ 4881505 h 6858000"/>
              <a:gd name="connsiteX126" fmla="*/ 301062 w 5734864"/>
              <a:gd name="connsiteY126" fmla="*/ 4889332 h 6858000"/>
              <a:gd name="connsiteX127" fmla="*/ 302141 w 5734864"/>
              <a:gd name="connsiteY127" fmla="*/ 4899400 h 6858000"/>
              <a:gd name="connsiteX128" fmla="*/ 304424 w 5734864"/>
              <a:gd name="connsiteY128" fmla="*/ 4902664 h 6858000"/>
              <a:gd name="connsiteX129" fmla="*/ 293123 w 5734864"/>
              <a:gd name="connsiteY129" fmla="*/ 4932769 h 6858000"/>
              <a:gd name="connsiteX130" fmla="*/ 292275 w 5734864"/>
              <a:gd name="connsiteY130" fmla="*/ 4936482 h 6858000"/>
              <a:gd name="connsiteX131" fmla="*/ 288304 w 5734864"/>
              <a:gd name="connsiteY131" fmla="*/ 4962325 h 6858000"/>
              <a:gd name="connsiteX132" fmla="*/ 287420 w 5734864"/>
              <a:gd name="connsiteY132" fmla="*/ 5042193 h 6858000"/>
              <a:gd name="connsiteX133" fmla="*/ 287020 w 5734864"/>
              <a:gd name="connsiteY133" fmla="*/ 5065655 h 6858000"/>
              <a:gd name="connsiteX134" fmla="*/ 288488 w 5734864"/>
              <a:gd name="connsiteY134" fmla="*/ 5082216 h 6858000"/>
              <a:gd name="connsiteX135" fmla="*/ 282763 w 5734864"/>
              <a:gd name="connsiteY135" fmla="*/ 5127114 h 6858000"/>
              <a:gd name="connsiteX136" fmla="*/ 269316 w 5734864"/>
              <a:gd name="connsiteY136" fmla="*/ 5202682 h 6858000"/>
              <a:gd name="connsiteX137" fmla="*/ 269174 w 5734864"/>
              <a:gd name="connsiteY137" fmla="*/ 5230835 h 6858000"/>
              <a:gd name="connsiteX138" fmla="*/ 272679 w 5734864"/>
              <a:gd name="connsiteY138" fmla="*/ 5232660 h 6858000"/>
              <a:gd name="connsiteX139" fmla="*/ 272160 w 5734864"/>
              <a:gd name="connsiteY139" fmla="*/ 5241150 h 6858000"/>
              <a:gd name="connsiteX140" fmla="*/ 272760 w 5734864"/>
              <a:gd name="connsiteY140" fmla="*/ 5243156 h 6858000"/>
              <a:gd name="connsiteX141" fmla="*/ 275462 w 5734864"/>
              <a:gd name="connsiteY141" fmla="*/ 5254919 h 6858000"/>
              <a:gd name="connsiteX142" fmla="*/ 262897 w 5734864"/>
              <a:gd name="connsiteY142" fmla="*/ 5286259 h 6858000"/>
              <a:gd name="connsiteX143" fmla="*/ 252761 w 5734864"/>
              <a:gd name="connsiteY143" fmla="*/ 5357801 h 6858000"/>
              <a:gd name="connsiteX144" fmla="*/ 242360 w 5734864"/>
              <a:gd name="connsiteY144" fmla="*/ 5460080 h 6858000"/>
              <a:gd name="connsiteX145" fmla="*/ 229880 w 5734864"/>
              <a:gd name="connsiteY145" fmla="*/ 5539714 h 6858000"/>
              <a:gd name="connsiteX146" fmla="*/ 204283 w 5734864"/>
              <a:gd name="connsiteY146" fmla="*/ 5639080 h 6858000"/>
              <a:gd name="connsiteX147" fmla="*/ 198948 w 5734864"/>
              <a:gd name="connsiteY147" fmla="*/ 5710958 h 6858000"/>
              <a:gd name="connsiteX148" fmla="*/ 192367 w 5734864"/>
              <a:gd name="connsiteY148" fmla="*/ 5719859 h 6858000"/>
              <a:gd name="connsiteX149" fmla="*/ 188035 w 5734864"/>
              <a:gd name="connsiteY149" fmla="*/ 5729935 h 6858000"/>
              <a:gd name="connsiteX150" fmla="*/ 188428 w 5734864"/>
              <a:gd name="connsiteY150" fmla="*/ 5731182 h 6858000"/>
              <a:gd name="connsiteX151" fmla="*/ 181635 w 5734864"/>
              <a:gd name="connsiteY151" fmla="*/ 5753538 h 6858000"/>
              <a:gd name="connsiteX152" fmla="*/ 169744 w 5734864"/>
              <a:gd name="connsiteY152" fmla="*/ 5796307 h 6858000"/>
              <a:gd name="connsiteX153" fmla="*/ 170351 w 5734864"/>
              <a:gd name="connsiteY153" fmla="*/ 5796644 h 6858000"/>
              <a:gd name="connsiteX154" fmla="*/ 171559 w 5734864"/>
              <a:gd name="connsiteY154" fmla="*/ 5803435 h 6858000"/>
              <a:gd name="connsiteX155" fmla="*/ 172284 w 5734864"/>
              <a:gd name="connsiteY155" fmla="*/ 5816391 h 6858000"/>
              <a:gd name="connsiteX156" fmla="*/ 182542 w 5734864"/>
              <a:gd name="connsiteY156" fmla="*/ 5846382 h 6858000"/>
              <a:gd name="connsiteX157" fmla="*/ 175877 w 5734864"/>
              <a:gd name="connsiteY157" fmla="*/ 5871336 h 6858000"/>
              <a:gd name="connsiteX158" fmla="*/ 174910 w 5734864"/>
              <a:gd name="connsiteY158" fmla="*/ 5876376 h 6858000"/>
              <a:gd name="connsiteX159" fmla="*/ 175047 w 5734864"/>
              <a:gd name="connsiteY159" fmla="*/ 5876483 h 6858000"/>
              <a:gd name="connsiteX160" fmla="*/ 174335 w 5734864"/>
              <a:gd name="connsiteY160" fmla="*/ 5881814 h 6858000"/>
              <a:gd name="connsiteX161" fmla="*/ 171273 w 5734864"/>
              <a:gd name="connsiteY161" fmla="*/ 5895339 h 6858000"/>
              <a:gd name="connsiteX162" fmla="*/ 171658 w 5734864"/>
              <a:gd name="connsiteY162" fmla="*/ 5898749 h 6858000"/>
              <a:gd name="connsiteX163" fmla="*/ 174658 w 5734864"/>
              <a:gd name="connsiteY163" fmla="*/ 5919558 h 6858000"/>
              <a:gd name="connsiteX164" fmla="*/ 169099 w 5734864"/>
              <a:gd name="connsiteY164" fmla="*/ 5984417 h 6858000"/>
              <a:gd name="connsiteX165" fmla="*/ 162007 w 5734864"/>
              <a:gd name="connsiteY165" fmla="*/ 6049043 h 6858000"/>
              <a:gd name="connsiteX166" fmla="*/ 156875 w 5734864"/>
              <a:gd name="connsiteY166" fmla="*/ 6114000 h 6858000"/>
              <a:gd name="connsiteX167" fmla="*/ 165441 w 5734864"/>
              <a:gd name="connsiteY167" fmla="*/ 6146938 h 6858000"/>
              <a:gd name="connsiteX168" fmla="*/ 165177 w 5734864"/>
              <a:gd name="connsiteY168" fmla="*/ 6150658 h 6858000"/>
              <a:gd name="connsiteX169" fmla="*/ 161772 w 5734864"/>
              <a:gd name="connsiteY169" fmla="*/ 6160011 h 6858000"/>
              <a:gd name="connsiteX170" fmla="*/ 160051 w 5734864"/>
              <a:gd name="connsiteY170" fmla="*/ 6163393 h 6858000"/>
              <a:gd name="connsiteX171" fmla="*/ 158473 w 5734864"/>
              <a:gd name="connsiteY171" fmla="*/ 6168628 h 6858000"/>
              <a:gd name="connsiteX172" fmla="*/ 158573 w 5734864"/>
              <a:gd name="connsiteY172" fmla="*/ 6168799 h 6858000"/>
              <a:gd name="connsiteX173" fmla="*/ 146463 w 5734864"/>
              <a:gd name="connsiteY173" fmla="*/ 6196671 h 6858000"/>
              <a:gd name="connsiteX174" fmla="*/ 150209 w 5734864"/>
              <a:gd name="connsiteY174" fmla="*/ 6232365 h 6858000"/>
              <a:gd name="connsiteX175" fmla="*/ 148544 w 5734864"/>
              <a:gd name="connsiteY175" fmla="*/ 6246162 h 6858000"/>
              <a:gd name="connsiteX176" fmla="*/ 148403 w 5734864"/>
              <a:gd name="connsiteY176" fmla="*/ 6253754 h 6858000"/>
              <a:gd name="connsiteX177" fmla="*/ 138880 w 5734864"/>
              <a:gd name="connsiteY177" fmla="*/ 6276449 h 6858000"/>
              <a:gd name="connsiteX178" fmla="*/ 138683 w 5734864"/>
              <a:gd name="connsiteY178" fmla="*/ 6279721 h 6858000"/>
              <a:gd name="connsiteX179" fmla="*/ 130721 w 5734864"/>
              <a:gd name="connsiteY179" fmla="*/ 6293675 h 6858000"/>
              <a:gd name="connsiteX180" fmla="*/ 120717 w 5734864"/>
              <a:gd name="connsiteY180" fmla="*/ 6313967 h 6858000"/>
              <a:gd name="connsiteX181" fmla="*/ 120841 w 5734864"/>
              <a:gd name="connsiteY181" fmla="*/ 6315437 h 6858000"/>
              <a:gd name="connsiteX182" fmla="*/ 115208 w 5734864"/>
              <a:gd name="connsiteY182" fmla="*/ 6324024 h 6858000"/>
              <a:gd name="connsiteX183" fmla="*/ 101217 w 5734864"/>
              <a:gd name="connsiteY183" fmla="*/ 6365923 h 6858000"/>
              <a:gd name="connsiteX184" fmla="*/ 74946 w 5734864"/>
              <a:gd name="connsiteY184" fmla="*/ 6556817 h 6858000"/>
              <a:gd name="connsiteX185" fmla="*/ 16001 w 5734864"/>
              <a:gd name="connsiteY185" fmla="*/ 6808678 h 6858000"/>
              <a:gd name="connsiteX186" fmla="*/ 0 w 5734864"/>
              <a:gd name="connsiteY186" fmla="*/ 6858000 h 6858000"/>
              <a:gd name="connsiteX187" fmla="*/ 5734864 w 5734864"/>
              <a:gd name="connsiteY187" fmla="*/ 6858000 h 6858000"/>
              <a:gd name="connsiteX188" fmla="*/ 5734864 w 5734864"/>
              <a:gd name="connsiteY188" fmla="*/ 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7865 w 5734864"/>
              <a:gd name="connsiteY13" fmla="*/ 1070795 h 6858000"/>
              <a:gd name="connsiteX14" fmla="*/ 862786 w 5734864"/>
              <a:gd name="connsiteY14" fmla="*/ 1238994 h 6858000"/>
              <a:gd name="connsiteX15" fmla="*/ 859345 w 5734864"/>
              <a:gd name="connsiteY15" fmla="*/ 1380427 h 6858000"/>
              <a:gd name="connsiteX16" fmla="*/ 855172 w 5734864"/>
              <a:gd name="connsiteY16" fmla="*/ 1435262 h 6858000"/>
              <a:gd name="connsiteX17" fmla="*/ 860494 w 5734864"/>
              <a:gd name="connsiteY17" fmla="*/ 1453861 h 6858000"/>
              <a:gd name="connsiteX18" fmla="*/ 853731 w 5734864"/>
              <a:gd name="connsiteY18" fmla="*/ 1467047 h 6858000"/>
              <a:gd name="connsiteX19" fmla="*/ 845847 w 5734864"/>
              <a:gd name="connsiteY19" fmla="*/ 1502307 h 6858000"/>
              <a:gd name="connsiteX20" fmla="*/ 817613 w 5734864"/>
              <a:gd name="connsiteY20" fmla="*/ 1565166 h 6858000"/>
              <a:gd name="connsiteX21" fmla="*/ 804223 w 5734864"/>
              <a:gd name="connsiteY21" fmla="*/ 1601941 h 6858000"/>
              <a:gd name="connsiteX22" fmla="*/ 791773 w 5734864"/>
              <a:gd name="connsiteY22" fmla="*/ 1627005 h 6858000"/>
              <a:gd name="connsiteX23" fmla="*/ 774645 w 5734864"/>
              <a:gd name="connsiteY23" fmla="*/ 1699922 h 6858000"/>
              <a:gd name="connsiteX24" fmla="*/ 752343 w 5734864"/>
              <a:gd name="connsiteY24" fmla="*/ 1824604 h 6858000"/>
              <a:gd name="connsiteX25" fmla="*/ 746254 w 5734864"/>
              <a:gd name="connsiteY25" fmla="*/ 1850222 h 6858000"/>
              <a:gd name="connsiteX26" fmla="*/ 728600 w 5734864"/>
              <a:gd name="connsiteY26" fmla="*/ 1869603 h 6858000"/>
              <a:gd name="connsiteX27" fmla="*/ 724396 w 5734864"/>
              <a:gd name="connsiteY27" fmla="*/ 1883104 h 6858000"/>
              <a:gd name="connsiteX28" fmla="*/ 722165 w 5734864"/>
              <a:gd name="connsiteY28" fmla="*/ 1885924 h 6858000"/>
              <a:gd name="connsiteX29" fmla="*/ 721338 w 5734864"/>
              <a:gd name="connsiteY29" fmla="*/ 1887123 h 6858000"/>
              <a:gd name="connsiteX30" fmla="*/ 714840 w 5734864"/>
              <a:gd name="connsiteY30" fmla="*/ 1902274 h 6858000"/>
              <a:gd name="connsiteX31" fmla="*/ 722847 w 5734864"/>
              <a:gd name="connsiteY31" fmla="*/ 1929891 h 6858000"/>
              <a:gd name="connsiteX32" fmla="*/ 714660 w 5734864"/>
              <a:gd name="connsiteY32" fmla="*/ 1982709 h 6858000"/>
              <a:gd name="connsiteX33" fmla="*/ 710759 w 5734864"/>
              <a:gd name="connsiteY33" fmla="*/ 2013010 h 6858000"/>
              <a:gd name="connsiteX34" fmla="*/ 697927 w 5734864"/>
              <a:gd name="connsiteY34" fmla="*/ 2069833 h 6858000"/>
              <a:gd name="connsiteX35" fmla="*/ 693594 w 5734864"/>
              <a:gd name="connsiteY35" fmla="*/ 2103731 h 6858000"/>
              <a:gd name="connsiteX36" fmla="*/ 691109 w 5734864"/>
              <a:gd name="connsiteY36" fmla="*/ 2124027 h 6858000"/>
              <a:gd name="connsiteX37" fmla="*/ 676593 w 5734864"/>
              <a:gd name="connsiteY37" fmla="*/ 2176182 h 6858000"/>
              <a:gd name="connsiteX38" fmla="*/ 633227 w 5734864"/>
              <a:gd name="connsiteY38" fmla="*/ 2258036 h 6858000"/>
              <a:gd name="connsiteX39" fmla="*/ 625564 w 5734864"/>
              <a:gd name="connsiteY39" fmla="*/ 2284567 h 6858000"/>
              <a:gd name="connsiteX40" fmla="*/ 627074 w 5734864"/>
              <a:gd name="connsiteY40" fmla="*/ 2289605 h 6858000"/>
              <a:gd name="connsiteX41" fmla="*/ 614574 w 5734864"/>
              <a:gd name="connsiteY41" fmla="*/ 2308717 h 6858000"/>
              <a:gd name="connsiteX42" fmla="*/ 606890 w 5734864"/>
              <a:gd name="connsiteY42" fmla="*/ 2320662 h 6858000"/>
              <a:gd name="connsiteX43" fmla="*/ 605558 w 5734864"/>
              <a:gd name="connsiteY43" fmla="*/ 2327897 h 6858000"/>
              <a:gd name="connsiteX44" fmla="*/ 602202 w 5734864"/>
              <a:gd name="connsiteY44" fmla="*/ 2357749 h 6858000"/>
              <a:gd name="connsiteX45" fmla="*/ 600213 w 5734864"/>
              <a:gd name="connsiteY45" fmla="*/ 2364905 h 6858000"/>
              <a:gd name="connsiteX46" fmla="*/ 597160 w 5734864"/>
              <a:gd name="connsiteY46" fmla="*/ 2388351 h 6858000"/>
              <a:gd name="connsiteX47" fmla="*/ 597982 w 5734864"/>
              <a:gd name="connsiteY47" fmla="*/ 2402296 h 6858000"/>
              <a:gd name="connsiteX48" fmla="*/ 593150 w 5734864"/>
              <a:gd name="connsiteY48" fmla="*/ 2420015 h 6858000"/>
              <a:gd name="connsiteX49" fmla="*/ 592833 w 5734864"/>
              <a:gd name="connsiteY49" fmla="*/ 2422749 h 6858000"/>
              <a:gd name="connsiteX50" fmla="*/ 594479 w 5734864"/>
              <a:gd name="connsiteY50" fmla="*/ 2426002 h 6858000"/>
              <a:gd name="connsiteX51" fmla="*/ 591963 w 5734864"/>
              <a:gd name="connsiteY51" fmla="*/ 2431950 h 6858000"/>
              <a:gd name="connsiteX52" fmla="*/ 591544 w 5734864"/>
              <a:gd name="connsiteY52" fmla="*/ 2433897 h 6858000"/>
              <a:gd name="connsiteX53" fmla="*/ 589519 w 5734864"/>
              <a:gd name="connsiteY53" fmla="*/ 2451398 h 6858000"/>
              <a:gd name="connsiteX54" fmla="*/ 590037 w 5734864"/>
              <a:gd name="connsiteY54" fmla="*/ 2455536 h 6858000"/>
              <a:gd name="connsiteX55" fmla="*/ 588179 w 5734864"/>
              <a:gd name="connsiteY55" fmla="*/ 2462981 h 6858000"/>
              <a:gd name="connsiteX56" fmla="*/ 583434 w 5734864"/>
              <a:gd name="connsiteY56" fmla="*/ 2503991 h 6858000"/>
              <a:gd name="connsiteX57" fmla="*/ 567942 w 5734864"/>
              <a:gd name="connsiteY57" fmla="*/ 2652936 h 6858000"/>
              <a:gd name="connsiteX58" fmla="*/ 573869 w 5734864"/>
              <a:gd name="connsiteY58" fmla="*/ 2670188 h 6858000"/>
              <a:gd name="connsiteX59" fmla="*/ 575243 w 5734864"/>
              <a:gd name="connsiteY59" fmla="*/ 2688114 h 6858000"/>
              <a:gd name="connsiteX60" fmla="*/ 573824 w 5734864"/>
              <a:gd name="connsiteY60" fmla="*/ 2689856 h 6858000"/>
              <a:gd name="connsiteX61" fmla="*/ 570699 w 5734864"/>
              <a:gd name="connsiteY61" fmla="*/ 2709353 h 6858000"/>
              <a:gd name="connsiteX62" fmla="*/ 573192 w 5734864"/>
              <a:gd name="connsiteY62" fmla="*/ 2714527 h 6858000"/>
              <a:gd name="connsiteX63" fmla="*/ 572044 w 5734864"/>
              <a:gd name="connsiteY63" fmla="*/ 2728187 h 6858000"/>
              <a:gd name="connsiteX64" fmla="*/ 572465 w 5734864"/>
              <a:gd name="connsiteY64" fmla="*/ 2755863 h 6858000"/>
              <a:gd name="connsiteX65" fmla="*/ 570028 w 5734864"/>
              <a:gd name="connsiteY65" fmla="*/ 2760324 h 6858000"/>
              <a:gd name="connsiteX66" fmla="*/ 566748 w 5734864"/>
              <a:gd name="connsiteY66" fmla="*/ 2800948 h 6858000"/>
              <a:gd name="connsiteX67" fmla="*/ 565509 w 5734864"/>
              <a:gd name="connsiteY67" fmla="*/ 2801167 h 6858000"/>
              <a:gd name="connsiteX68" fmla="*/ 559367 w 5734864"/>
              <a:gd name="connsiteY68" fmla="*/ 2811129 h 6858000"/>
              <a:gd name="connsiteX69" fmla="*/ 550354 w 5734864"/>
              <a:gd name="connsiteY69" fmla="*/ 2830949 h 6858000"/>
              <a:gd name="connsiteX70" fmla="*/ 514795 w 5734864"/>
              <a:gd name="connsiteY70" fmla="*/ 2872433 h 6858000"/>
              <a:gd name="connsiteX71" fmla="*/ 509875 w 5734864"/>
              <a:gd name="connsiteY71" fmla="*/ 2923099 h 6858000"/>
              <a:gd name="connsiteX72" fmla="*/ 509577 w 5734864"/>
              <a:gd name="connsiteY72" fmla="*/ 2923197 h 6858000"/>
              <a:gd name="connsiteX73" fmla="*/ 507597 w 5734864"/>
              <a:gd name="connsiteY73" fmla="*/ 2931868 h 6858000"/>
              <a:gd name="connsiteX74" fmla="*/ 507379 w 5734864"/>
              <a:gd name="connsiteY74" fmla="*/ 2938322 h 6858000"/>
              <a:gd name="connsiteX75" fmla="*/ 504725 w 5734864"/>
              <a:gd name="connsiteY75" fmla="*/ 2954519 h 6858000"/>
              <a:gd name="connsiteX76" fmla="*/ 502018 w 5734864"/>
              <a:gd name="connsiteY76" fmla="*/ 2959643 h 6858000"/>
              <a:gd name="connsiteX77" fmla="*/ 498360 w 5734864"/>
              <a:gd name="connsiteY77" fmla="*/ 2961019 h 6858000"/>
              <a:gd name="connsiteX78" fmla="*/ 498483 w 5734864"/>
              <a:gd name="connsiteY78" fmla="*/ 2962590 h 6858000"/>
              <a:gd name="connsiteX79" fmla="*/ 484403 w 5734864"/>
              <a:gd name="connsiteY79" fmla="*/ 2990538 h 6858000"/>
              <a:gd name="connsiteX80" fmla="*/ 463075 w 5734864"/>
              <a:gd name="connsiteY80" fmla="*/ 3055956 h 6858000"/>
              <a:gd name="connsiteX81" fmla="*/ 455013 w 5734864"/>
              <a:gd name="connsiteY81" fmla="*/ 3094482 h 6858000"/>
              <a:gd name="connsiteX82" fmla="*/ 428391 w 5734864"/>
              <a:gd name="connsiteY82" fmla="*/ 3198850 h 6858000"/>
              <a:gd name="connsiteX83" fmla="*/ 401440 w 5734864"/>
              <a:gd name="connsiteY83" fmla="*/ 3307560 h 6858000"/>
              <a:gd name="connsiteX84" fmla="*/ 386076 w 5734864"/>
              <a:gd name="connsiteY84" fmla="*/ 3373943 h 6858000"/>
              <a:gd name="connsiteX85" fmla="*/ 374726 w 5734864"/>
              <a:gd name="connsiteY85" fmla="*/ 3381364 h 6858000"/>
              <a:gd name="connsiteX86" fmla="*/ 369145 w 5734864"/>
              <a:gd name="connsiteY86" fmla="*/ 3383729 h 6858000"/>
              <a:gd name="connsiteX87" fmla="*/ 364294 w 5734864"/>
              <a:gd name="connsiteY87" fmla="*/ 3414159 h 6858000"/>
              <a:gd name="connsiteX88" fmla="*/ 366450 w 5734864"/>
              <a:gd name="connsiteY88" fmla="*/ 3436925 h 6858000"/>
              <a:gd name="connsiteX89" fmla="*/ 351743 w 5734864"/>
              <a:gd name="connsiteY89" fmla="*/ 3521619 h 6858000"/>
              <a:gd name="connsiteX90" fmla="*/ 345784 w 5734864"/>
              <a:gd name="connsiteY90" fmla="*/ 3603757 h 6858000"/>
              <a:gd name="connsiteX91" fmla="*/ 344198 w 5734864"/>
              <a:gd name="connsiteY91" fmla="*/ 3652424 h 6858000"/>
              <a:gd name="connsiteX92" fmla="*/ 352450 w 5734864"/>
              <a:gd name="connsiteY92" fmla="*/ 3665222 h 6858000"/>
              <a:gd name="connsiteX93" fmla="*/ 342621 w 5734864"/>
              <a:gd name="connsiteY93" fmla="*/ 3700804 h 6858000"/>
              <a:gd name="connsiteX94" fmla="*/ 341514 w 5734864"/>
              <a:gd name="connsiteY94" fmla="*/ 3734774 h 6858000"/>
              <a:gd name="connsiteX95" fmla="*/ 340607 w 5734864"/>
              <a:gd name="connsiteY95" fmla="*/ 3785153 h 6858000"/>
              <a:gd name="connsiteX96" fmla="*/ 340707 w 5734864"/>
              <a:gd name="connsiteY96" fmla="*/ 3788177 h 6858000"/>
              <a:gd name="connsiteX97" fmla="*/ 340361 w 5734864"/>
              <a:gd name="connsiteY97" fmla="*/ 3798803 h 6858000"/>
              <a:gd name="connsiteX98" fmla="*/ 339642 w 5734864"/>
              <a:gd name="connsiteY98" fmla="*/ 3838750 h 6858000"/>
              <a:gd name="connsiteX99" fmla="*/ 360295 w 5734864"/>
              <a:gd name="connsiteY99" fmla="*/ 4015196 h 6858000"/>
              <a:gd name="connsiteX100" fmla="*/ 339043 w 5734864"/>
              <a:gd name="connsiteY100" fmla="*/ 4052778 h 6858000"/>
              <a:gd name="connsiteX101" fmla="*/ 339343 w 5734864"/>
              <a:gd name="connsiteY101" fmla="*/ 4096257 h 6858000"/>
              <a:gd name="connsiteX102" fmla="*/ 340786 w 5734864"/>
              <a:gd name="connsiteY102" fmla="*/ 4321136 h 6858000"/>
              <a:gd name="connsiteX103" fmla="*/ 343158 w 5734864"/>
              <a:gd name="connsiteY103" fmla="*/ 4429174 h 6858000"/>
              <a:gd name="connsiteX104" fmla="*/ 334599 w 5734864"/>
              <a:gd name="connsiteY104" fmla="*/ 4449938 h 6858000"/>
              <a:gd name="connsiteX105" fmla="*/ 332890 w 5734864"/>
              <a:gd name="connsiteY105" fmla="*/ 4453515 h 6858000"/>
              <a:gd name="connsiteX106" fmla="*/ 331105 w 5734864"/>
              <a:gd name="connsiteY106" fmla="*/ 4467941 h 6858000"/>
              <a:gd name="connsiteX107" fmla="*/ 324289 w 5734864"/>
              <a:gd name="connsiteY107" fmla="*/ 4471861 h 6858000"/>
              <a:gd name="connsiteX108" fmla="*/ 317079 w 5734864"/>
              <a:gd name="connsiteY108" fmla="*/ 4493468 h 6858000"/>
              <a:gd name="connsiteX109" fmla="*/ 315557 w 5734864"/>
              <a:gd name="connsiteY109" fmla="*/ 4520067 h 6858000"/>
              <a:gd name="connsiteX110" fmla="*/ 315240 w 5734864"/>
              <a:gd name="connsiteY110" fmla="*/ 4536872 h 6858000"/>
              <a:gd name="connsiteX111" fmla="*/ 316200 w 5734864"/>
              <a:gd name="connsiteY111" fmla="*/ 4538297 h 6858000"/>
              <a:gd name="connsiteX112" fmla="*/ 317507 w 5734864"/>
              <a:gd name="connsiteY112" fmla="*/ 4547582 h 6858000"/>
              <a:gd name="connsiteX113" fmla="*/ 323078 w 5734864"/>
              <a:gd name="connsiteY113" fmla="*/ 4592102 h 6858000"/>
              <a:gd name="connsiteX114" fmla="*/ 328722 w 5734864"/>
              <a:gd name="connsiteY114" fmla="*/ 4667914 h 6858000"/>
              <a:gd name="connsiteX115" fmla="*/ 335597 w 5734864"/>
              <a:gd name="connsiteY115" fmla="*/ 4695035 h 6858000"/>
              <a:gd name="connsiteX116" fmla="*/ 339485 w 5734864"/>
              <a:gd name="connsiteY116" fmla="*/ 4695979 h 6858000"/>
              <a:gd name="connsiteX117" fmla="*/ 341089 w 5734864"/>
              <a:gd name="connsiteY117" fmla="*/ 4704268 h 6858000"/>
              <a:gd name="connsiteX118" fmla="*/ 342177 w 5734864"/>
              <a:gd name="connsiteY118" fmla="*/ 4706060 h 6858000"/>
              <a:gd name="connsiteX119" fmla="*/ 347751 w 5734864"/>
              <a:gd name="connsiteY119" fmla="*/ 4716754 h 6858000"/>
              <a:gd name="connsiteX120" fmla="*/ 344125 w 5734864"/>
              <a:gd name="connsiteY120" fmla="*/ 4764669 h 6858000"/>
              <a:gd name="connsiteX121" fmla="*/ 340188 w 5734864"/>
              <a:gd name="connsiteY121" fmla="*/ 4779386 h 6858000"/>
              <a:gd name="connsiteX122" fmla="*/ 335146 w 5734864"/>
              <a:gd name="connsiteY122" fmla="*/ 4787491 h 6858000"/>
              <a:gd name="connsiteX123" fmla="*/ 319124 w 5734864"/>
              <a:gd name="connsiteY123" fmla="*/ 4843514 h 6858000"/>
              <a:gd name="connsiteX124" fmla="*/ 305956 w 5734864"/>
              <a:gd name="connsiteY124" fmla="*/ 4881505 h 6858000"/>
              <a:gd name="connsiteX125" fmla="*/ 301062 w 5734864"/>
              <a:gd name="connsiteY125" fmla="*/ 4889332 h 6858000"/>
              <a:gd name="connsiteX126" fmla="*/ 302141 w 5734864"/>
              <a:gd name="connsiteY126" fmla="*/ 4899400 h 6858000"/>
              <a:gd name="connsiteX127" fmla="*/ 304424 w 5734864"/>
              <a:gd name="connsiteY127" fmla="*/ 4902664 h 6858000"/>
              <a:gd name="connsiteX128" fmla="*/ 293123 w 5734864"/>
              <a:gd name="connsiteY128" fmla="*/ 4932769 h 6858000"/>
              <a:gd name="connsiteX129" fmla="*/ 292275 w 5734864"/>
              <a:gd name="connsiteY129" fmla="*/ 4936482 h 6858000"/>
              <a:gd name="connsiteX130" fmla="*/ 288304 w 5734864"/>
              <a:gd name="connsiteY130" fmla="*/ 4962325 h 6858000"/>
              <a:gd name="connsiteX131" fmla="*/ 287420 w 5734864"/>
              <a:gd name="connsiteY131" fmla="*/ 5042193 h 6858000"/>
              <a:gd name="connsiteX132" fmla="*/ 287020 w 5734864"/>
              <a:gd name="connsiteY132" fmla="*/ 5065655 h 6858000"/>
              <a:gd name="connsiteX133" fmla="*/ 288488 w 5734864"/>
              <a:gd name="connsiteY133" fmla="*/ 5082216 h 6858000"/>
              <a:gd name="connsiteX134" fmla="*/ 282763 w 5734864"/>
              <a:gd name="connsiteY134" fmla="*/ 5127114 h 6858000"/>
              <a:gd name="connsiteX135" fmla="*/ 269316 w 5734864"/>
              <a:gd name="connsiteY135" fmla="*/ 5202682 h 6858000"/>
              <a:gd name="connsiteX136" fmla="*/ 269174 w 5734864"/>
              <a:gd name="connsiteY136" fmla="*/ 5230835 h 6858000"/>
              <a:gd name="connsiteX137" fmla="*/ 272679 w 5734864"/>
              <a:gd name="connsiteY137" fmla="*/ 5232660 h 6858000"/>
              <a:gd name="connsiteX138" fmla="*/ 272160 w 5734864"/>
              <a:gd name="connsiteY138" fmla="*/ 5241150 h 6858000"/>
              <a:gd name="connsiteX139" fmla="*/ 272760 w 5734864"/>
              <a:gd name="connsiteY139" fmla="*/ 5243156 h 6858000"/>
              <a:gd name="connsiteX140" fmla="*/ 275462 w 5734864"/>
              <a:gd name="connsiteY140" fmla="*/ 5254919 h 6858000"/>
              <a:gd name="connsiteX141" fmla="*/ 262897 w 5734864"/>
              <a:gd name="connsiteY141" fmla="*/ 5286259 h 6858000"/>
              <a:gd name="connsiteX142" fmla="*/ 252761 w 5734864"/>
              <a:gd name="connsiteY142" fmla="*/ 5357801 h 6858000"/>
              <a:gd name="connsiteX143" fmla="*/ 242360 w 5734864"/>
              <a:gd name="connsiteY143" fmla="*/ 5460080 h 6858000"/>
              <a:gd name="connsiteX144" fmla="*/ 229880 w 5734864"/>
              <a:gd name="connsiteY144" fmla="*/ 5539714 h 6858000"/>
              <a:gd name="connsiteX145" fmla="*/ 204283 w 5734864"/>
              <a:gd name="connsiteY145" fmla="*/ 5639080 h 6858000"/>
              <a:gd name="connsiteX146" fmla="*/ 198948 w 5734864"/>
              <a:gd name="connsiteY146" fmla="*/ 5710958 h 6858000"/>
              <a:gd name="connsiteX147" fmla="*/ 192367 w 5734864"/>
              <a:gd name="connsiteY147" fmla="*/ 5719859 h 6858000"/>
              <a:gd name="connsiteX148" fmla="*/ 188035 w 5734864"/>
              <a:gd name="connsiteY148" fmla="*/ 5729935 h 6858000"/>
              <a:gd name="connsiteX149" fmla="*/ 188428 w 5734864"/>
              <a:gd name="connsiteY149" fmla="*/ 5731182 h 6858000"/>
              <a:gd name="connsiteX150" fmla="*/ 181635 w 5734864"/>
              <a:gd name="connsiteY150" fmla="*/ 5753538 h 6858000"/>
              <a:gd name="connsiteX151" fmla="*/ 169744 w 5734864"/>
              <a:gd name="connsiteY151" fmla="*/ 5796307 h 6858000"/>
              <a:gd name="connsiteX152" fmla="*/ 170351 w 5734864"/>
              <a:gd name="connsiteY152" fmla="*/ 5796644 h 6858000"/>
              <a:gd name="connsiteX153" fmla="*/ 171559 w 5734864"/>
              <a:gd name="connsiteY153" fmla="*/ 5803435 h 6858000"/>
              <a:gd name="connsiteX154" fmla="*/ 172284 w 5734864"/>
              <a:gd name="connsiteY154" fmla="*/ 5816391 h 6858000"/>
              <a:gd name="connsiteX155" fmla="*/ 182542 w 5734864"/>
              <a:gd name="connsiteY155" fmla="*/ 5846382 h 6858000"/>
              <a:gd name="connsiteX156" fmla="*/ 175877 w 5734864"/>
              <a:gd name="connsiteY156" fmla="*/ 5871336 h 6858000"/>
              <a:gd name="connsiteX157" fmla="*/ 174910 w 5734864"/>
              <a:gd name="connsiteY157" fmla="*/ 5876376 h 6858000"/>
              <a:gd name="connsiteX158" fmla="*/ 175047 w 5734864"/>
              <a:gd name="connsiteY158" fmla="*/ 5876483 h 6858000"/>
              <a:gd name="connsiteX159" fmla="*/ 174335 w 5734864"/>
              <a:gd name="connsiteY159" fmla="*/ 5881814 h 6858000"/>
              <a:gd name="connsiteX160" fmla="*/ 171273 w 5734864"/>
              <a:gd name="connsiteY160" fmla="*/ 5895339 h 6858000"/>
              <a:gd name="connsiteX161" fmla="*/ 171658 w 5734864"/>
              <a:gd name="connsiteY161" fmla="*/ 5898749 h 6858000"/>
              <a:gd name="connsiteX162" fmla="*/ 174658 w 5734864"/>
              <a:gd name="connsiteY162" fmla="*/ 5919558 h 6858000"/>
              <a:gd name="connsiteX163" fmla="*/ 169099 w 5734864"/>
              <a:gd name="connsiteY163" fmla="*/ 5984417 h 6858000"/>
              <a:gd name="connsiteX164" fmla="*/ 162007 w 5734864"/>
              <a:gd name="connsiteY164" fmla="*/ 6049043 h 6858000"/>
              <a:gd name="connsiteX165" fmla="*/ 156875 w 5734864"/>
              <a:gd name="connsiteY165" fmla="*/ 6114000 h 6858000"/>
              <a:gd name="connsiteX166" fmla="*/ 165441 w 5734864"/>
              <a:gd name="connsiteY166" fmla="*/ 6146938 h 6858000"/>
              <a:gd name="connsiteX167" fmla="*/ 165177 w 5734864"/>
              <a:gd name="connsiteY167" fmla="*/ 6150658 h 6858000"/>
              <a:gd name="connsiteX168" fmla="*/ 161772 w 5734864"/>
              <a:gd name="connsiteY168" fmla="*/ 6160011 h 6858000"/>
              <a:gd name="connsiteX169" fmla="*/ 160051 w 5734864"/>
              <a:gd name="connsiteY169" fmla="*/ 6163393 h 6858000"/>
              <a:gd name="connsiteX170" fmla="*/ 158473 w 5734864"/>
              <a:gd name="connsiteY170" fmla="*/ 6168628 h 6858000"/>
              <a:gd name="connsiteX171" fmla="*/ 158573 w 5734864"/>
              <a:gd name="connsiteY171" fmla="*/ 6168799 h 6858000"/>
              <a:gd name="connsiteX172" fmla="*/ 146463 w 5734864"/>
              <a:gd name="connsiteY172" fmla="*/ 6196671 h 6858000"/>
              <a:gd name="connsiteX173" fmla="*/ 150209 w 5734864"/>
              <a:gd name="connsiteY173" fmla="*/ 6232365 h 6858000"/>
              <a:gd name="connsiteX174" fmla="*/ 148544 w 5734864"/>
              <a:gd name="connsiteY174" fmla="*/ 6246162 h 6858000"/>
              <a:gd name="connsiteX175" fmla="*/ 148403 w 5734864"/>
              <a:gd name="connsiteY175" fmla="*/ 6253754 h 6858000"/>
              <a:gd name="connsiteX176" fmla="*/ 138880 w 5734864"/>
              <a:gd name="connsiteY176" fmla="*/ 6276449 h 6858000"/>
              <a:gd name="connsiteX177" fmla="*/ 138683 w 5734864"/>
              <a:gd name="connsiteY177" fmla="*/ 6279721 h 6858000"/>
              <a:gd name="connsiteX178" fmla="*/ 130721 w 5734864"/>
              <a:gd name="connsiteY178" fmla="*/ 6293675 h 6858000"/>
              <a:gd name="connsiteX179" fmla="*/ 120717 w 5734864"/>
              <a:gd name="connsiteY179" fmla="*/ 6313967 h 6858000"/>
              <a:gd name="connsiteX180" fmla="*/ 120841 w 5734864"/>
              <a:gd name="connsiteY180" fmla="*/ 6315437 h 6858000"/>
              <a:gd name="connsiteX181" fmla="*/ 115208 w 5734864"/>
              <a:gd name="connsiteY181" fmla="*/ 6324024 h 6858000"/>
              <a:gd name="connsiteX182" fmla="*/ 101217 w 5734864"/>
              <a:gd name="connsiteY182" fmla="*/ 6365923 h 6858000"/>
              <a:gd name="connsiteX183" fmla="*/ 74946 w 5734864"/>
              <a:gd name="connsiteY183" fmla="*/ 6556817 h 6858000"/>
              <a:gd name="connsiteX184" fmla="*/ 16001 w 5734864"/>
              <a:gd name="connsiteY184" fmla="*/ 6808678 h 6858000"/>
              <a:gd name="connsiteX185" fmla="*/ 0 w 5734864"/>
              <a:gd name="connsiteY185" fmla="*/ 6858000 h 6858000"/>
              <a:gd name="connsiteX186" fmla="*/ 5734864 w 5734864"/>
              <a:gd name="connsiteY186" fmla="*/ 6858000 h 6858000"/>
              <a:gd name="connsiteX187" fmla="*/ 5734864 w 5734864"/>
              <a:gd name="connsiteY18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5734864" h="6858000">
                <a:moveTo>
                  <a:pt x="5734864" y="0"/>
                </a:moveTo>
                <a:lnTo>
                  <a:pt x="771611" y="0"/>
                </a:lnTo>
                <a:cubicBezTo>
                  <a:pt x="771634" y="16369"/>
                  <a:pt x="771656" y="32739"/>
                  <a:pt x="771679" y="49108"/>
                </a:cubicBezTo>
                <a:cubicBezTo>
                  <a:pt x="775201" y="55622"/>
                  <a:pt x="788724" y="196721"/>
                  <a:pt x="794248" y="200968"/>
                </a:cubicBezTo>
                <a:lnTo>
                  <a:pt x="801749" y="414071"/>
                </a:lnTo>
                <a:cubicBezTo>
                  <a:pt x="807329" y="440933"/>
                  <a:pt x="835107" y="598697"/>
                  <a:pt x="818548" y="585467"/>
                </a:cubicBezTo>
                <a:cubicBezTo>
                  <a:pt x="856197" y="664140"/>
                  <a:pt x="837895" y="708473"/>
                  <a:pt x="857476" y="800623"/>
                </a:cubicBezTo>
                <a:cubicBezTo>
                  <a:pt x="822401" y="857344"/>
                  <a:pt x="855723" y="824571"/>
                  <a:pt x="851083" y="878903"/>
                </a:cubicBezTo>
                <a:cubicBezTo>
                  <a:pt x="884811" y="859448"/>
                  <a:pt x="834648" y="946397"/>
                  <a:pt x="873564" y="943826"/>
                </a:cubicBezTo>
                <a:cubicBezTo>
                  <a:pt x="871487" y="953795"/>
                  <a:pt x="868248" y="963533"/>
                  <a:pt x="864705" y="973328"/>
                </a:cubicBezTo>
                <a:lnTo>
                  <a:pt x="862869" y="978457"/>
                </a:lnTo>
                <a:lnTo>
                  <a:pt x="862233" y="998041"/>
                </a:lnTo>
                <a:lnTo>
                  <a:pt x="853665" y="1004750"/>
                </a:lnTo>
                <a:lnTo>
                  <a:pt x="847865" y="1070795"/>
                </a:lnTo>
                <a:cubicBezTo>
                  <a:pt x="870234" y="1110486"/>
                  <a:pt x="833172" y="1190441"/>
                  <a:pt x="862786" y="1238994"/>
                </a:cubicBezTo>
                <a:cubicBezTo>
                  <a:pt x="864699" y="1290599"/>
                  <a:pt x="860615" y="1347716"/>
                  <a:pt x="859345" y="1380427"/>
                </a:cubicBezTo>
                <a:cubicBezTo>
                  <a:pt x="845703" y="1396391"/>
                  <a:pt x="873184" y="1435525"/>
                  <a:pt x="855172" y="1435262"/>
                </a:cubicBezTo>
                <a:lnTo>
                  <a:pt x="860494" y="1453861"/>
                </a:lnTo>
                <a:lnTo>
                  <a:pt x="853731" y="1467047"/>
                </a:lnTo>
                <a:cubicBezTo>
                  <a:pt x="846549" y="1480528"/>
                  <a:pt x="841728" y="1491093"/>
                  <a:pt x="845847" y="1502307"/>
                </a:cubicBezTo>
                <a:lnTo>
                  <a:pt x="817613" y="1565166"/>
                </a:lnTo>
                <a:cubicBezTo>
                  <a:pt x="805468" y="1557258"/>
                  <a:pt x="816534" y="1596564"/>
                  <a:pt x="804223" y="1601941"/>
                </a:cubicBezTo>
                <a:cubicBezTo>
                  <a:pt x="794287" y="1604654"/>
                  <a:pt x="795328" y="1617209"/>
                  <a:pt x="791773" y="1627005"/>
                </a:cubicBezTo>
                <a:cubicBezTo>
                  <a:pt x="781684" y="1634393"/>
                  <a:pt x="772978" y="1683187"/>
                  <a:pt x="774645" y="1699922"/>
                </a:cubicBezTo>
                <a:cubicBezTo>
                  <a:pt x="785341" y="1746767"/>
                  <a:pt x="744845" y="1787099"/>
                  <a:pt x="752343" y="1824604"/>
                </a:cubicBezTo>
                <a:cubicBezTo>
                  <a:pt x="751502" y="1834578"/>
                  <a:pt x="749297" y="1842929"/>
                  <a:pt x="746254" y="1850222"/>
                </a:cubicBezTo>
                <a:lnTo>
                  <a:pt x="728600" y="1869603"/>
                </a:lnTo>
                <a:lnTo>
                  <a:pt x="724396" y="1883104"/>
                </a:lnTo>
                <a:lnTo>
                  <a:pt x="722165" y="1885924"/>
                </a:lnTo>
                <a:lnTo>
                  <a:pt x="721338" y="1887123"/>
                </a:lnTo>
                <a:lnTo>
                  <a:pt x="714840" y="1902274"/>
                </a:lnTo>
                <a:lnTo>
                  <a:pt x="722847" y="1929891"/>
                </a:lnTo>
                <a:lnTo>
                  <a:pt x="714660" y="1982709"/>
                </a:lnTo>
                <a:cubicBezTo>
                  <a:pt x="727725" y="2006201"/>
                  <a:pt x="714739" y="1997091"/>
                  <a:pt x="710759" y="2013010"/>
                </a:cubicBezTo>
                <a:cubicBezTo>
                  <a:pt x="707970" y="2027531"/>
                  <a:pt x="700788" y="2054714"/>
                  <a:pt x="697927" y="2069833"/>
                </a:cubicBezTo>
                <a:cubicBezTo>
                  <a:pt x="685211" y="2080229"/>
                  <a:pt x="698762" y="2088241"/>
                  <a:pt x="693594" y="2103731"/>
                </a:cubicBezTo>
                <a:cubicBezTo>
                  <a:pt x="688481" y="2110649"/>
                  <a:pt x="687183" y="2115973"/>
                  <a:pt x="691109" y="2124027"/>
                </a:cubicBezTo>
                <a:cubicBezTo>
                  <a:pt x="666413" y="2155740"/>
                  <a:pt x="688031" y="2144874"/>
                  <a:pt x="676593" y="2176182"/>
                </a:cubicBezTo>
                <a:cubicBezTo>
                  <a:pt x="665190" y="2202944"/>
                  <a:pt x="656416" y="2233857"/>
                  <a:pt x="633227" y="2258036"/>
                </a:cubicBezTo>
                <a:cubicBezTo>
                  <a:pt x="626930" y="2262191"/>
                  <a:pt x="623498" y="2274069"/>
                  <a:pt x="625564" y="2284567"/>
                </a:cubicBezTo>
                <a:cubicBezTo>
                  <a:pt x="625918" y="2286374"/>
                  <a:pt x="626427" y="2288071"/>
                  <a:pt x="627074" y="2289605"/>
                </a:cubicBezTo>
                <a:cubicBezTo>
                  <a:pt x="619029" y="2296628"/>
                  <a:pt x="616453" y="2303188"/>
                  <a:pt x="614574" y="2308717"/>
                </a:cubicBezTo>
                <a:lnTo>
                  <a:pt x="606890" y="2320662"/>
                </a:lnTo>
                <a:lnTo>
                  <a:pt x="605558" y="2327897"/>
                </a:lnTo>
                <a:lnTo>
                  <a:pt x="602202" y="2357749"/>
                </a:lnTo>
                <a:lnTo>
                  <a:pt x="600213" y="2364905"/>
                </a:lnTo>
                <a:lnTo>
                  <a:pt x="597160" y="2388351"/>
                </a:lnTo>
                <a:lnTo>
                  <a:pt x="597982" y="2402296"/>
                </a:lnTo>
                <a:lnTo>
                  <a:pt x="593150" y="2420015"/>
                </a:lnTo>
                <a:cubicBezTo>
                  <a:pt x="593044" y="2420926"/>
                  <a:pt x="592939" y="2421838"/>
                  <a:pt x="592833" y="2422749"/>
                </a:cubicBezTo>
                <a:lnTo>
                  <a:pt x="594479" y="2426002"/>
                </a:lnTo>
                <a:cubicBezTo>
                  <a:pt x="594168" y="2427683"/>
                  <a:pt x="593118" y="2429721"/>
                  <a:pt x="591963" y="2431950"/>
                </a:cubicBezTo>
                <a:cubicBezTo>
                  <a:pt x="591823" y="2432599"/>
                  <a:pt x="591684" y="2433248"/>
                  <a:pt x="591544" y="2433897"/>
                </a:cubicBezTo>
                <a:lnTo>
                  <a:pt x="589519" y="2451398"/>
                </a:lnTo>
                <a:cubicBezTo>
                  <a:pt x="589692" y="2452777"/>
                  <a:pt x="589864" y="2454157"/>
                  <a:pt x="590037" y="2455536"/>
                </a:cubicBezTo>
                <a:lnTo>
                  <a:pt x="588179" y="2462981"/>
                </a:lnTo>
                <a:lnTo>
                  <a:pt x="583434" y="2503991"/>
                </a:lnTo>
                <a:cubicBezTo>
                  <a:pt x="576530" y="2566058"/>
                  <a:pt x="570433" y="2625224"/>
                  <a:pt x="567942" y="2652936"/>
                </a:cubicBezTo>
                <a:cubicBezTo>
                  <a:pt x="570864" y="2658290"/>
                  <a:pt x="572739" y="2664095"/>
                  <a:pt x="573869" y="2670188"/>
                </a:cubicBezTo>
                <a:lnTo>
                  <a:pt x="575243" y="2688114"/>
                </a:lnTo>
                <a:lnTo>
                  <a:pt x="573824" y="2689856"/>
                </a:lnTo>
                <a:cubicBezTo>
                  <a:pt x="569972" y="2698471"/>
                  <a:pt x="569572" y="2704494"/>
                  <a:pt x="570699" y="2709353"/>
                </a:cubicBezTo>
                <a:lnTo>
                  <a:pt x="573192" y="2714527"/>
                </a:lnTo>
                <a:cubicBezTo>
                  <a:pt x="572809" y="2719080"/>
                  <a:pt x="572427" y="2723634"/>
                  <a:pt x="572044" y="2728187"/>
                </a:cubicBezTo>
                <a:cubicBezTo>
                  <a:pt x="572184" y="2737412"/>
                  <a:pt x="572325" y="2746638"/>
                  <a:pt x="572465" y="2755863"/>
                </a:cubicBezTo>
                <a:lnTo>
                  <a:pt x="570028" y="2760324"/>
                </a:lnTo>
                <a:lnTo>
                  <a:pt x="566748" y="2800948"/>
                </a:lnTo>
                <a:lnTo>
                  <a:pt x="565509" y="2801167"/>
                </a:lnTo>
                <a:cubicBezTo>
                  <a:pt x="562655" y="2802587"/>
                  <a:pt x="560408" y="2805381"/>
                  <a:pt x="559367" y="2811129"/>
                </a:cubicBezTo>
                <a:cubicBezTo>
                  <a:pt x="543471" y="2797318"/>
                  <a:pt x="552020" y="2812773"/>
                  <a:pt x="550354" y="2830949"/>
                </a:cubicBezTo>
                <a:cubicBezTo>
                  <a:pt x="525292" y="2813553"/>
                  <a:pt x="531129" y="2868192"/>
                  <a:pt x="514795" y="2872433"/>
                </a:cubicBezTo>
                <a:lnTo>
                  <a:pt x="509875" y="2923099"/>
                </a:lnTo>
                <a:lnTo>
                  <a:pt x="509577" y="2923197"/>
                </a:lnTo>
                <a:cubicBezTo>
                  <a:pt x="508704" y="2924865"/>
                  <a:pt x="508038" y="2927556"/>
                  <a:pt x="507597" y="2931868"/>
                </a:cubicBezTo>
                <a:cubicBezTo>
                  <a:pt x="507524" y="2934019"/>
                  <a:pt x="507452" y="2936171"/>
                  <a:pt x="507379" y="2938322"/>
                </a:cubicBezTo>
                <a:lnTo>
                  <a:pt x="504725" y="2954519"/>
                </a:lnTo>
                <a:lnTo>
                  <a:pt x="502018" y="2959643"/>
                </a:lnTo>
                <a:lnTo>
                  <a:pt x="498360" y="2961019"/>
                </a:lnTo>
                <a:lnTo>
                  <a:pt x="498483" y="2962590"/>
                </a:lnTo>
                <a:cubicBezTo>
                  <a:pt x="502388" y="2975027"/>
                  <a:pt x="510202" y="2980016"/>
                  <a:pt x="484403" y="2990538"/>
                </a:cubicBezTo>
                <a:cubicBezTo>
                  <a:pt x="489425" y="3018352"/>
                  <a:pt x="474337" y="3021029"/>
                  <a:pt x="463075" y="3055956"/>
                </a:cubicBezTo>
                <a:cubicBezTo>
                  <a:pt x="469487" y="3072485"/>
                  <a:pt x="464165" y="3083955"/>
                  <a:pt x="455013" y="3094482"/>
                </a:cubicBezTo>
                <a:cubicBezTo>
                  <a:pt x="453131" y="3130054"/>
                  <a:pt x="437643" y="3160106"/>
                  <a:pt x="428391" y="3198850"/>
                </a:cubicBezTo>
                <a:lnTo>
                  <a:pt x="401440" y="3307560"/>
                </a:lnTo>
                <a:lnTo>
                  <a:pt x="386076" y="3373943"/>
                </a:lnTo>
                <a:cubicBezTo>
                  <a:pt x="386236" y="3376061"/>
                  <a:pt x="380537" y="3378856"/>
                  <a:pt x="374726" y="3381364"/>
                </a:cubicBezTo>
                <a:lnTo>
                  <a:pt x="369145" y="3383729"/>
                </a:lnTo>
                <a:lnTo>
                  <a:pt x="364294" y="3414159"/>
                </a:lnTo>
                <a:lnTo>
                  <a:pt x="366450" y="3436925"/>
                </a:lnTo>
                <a:lnTo>
                  <a:pt x="351743" y="3521619"/>
                </a:lnTo>
                <a:lnTo>
                  <a:pt x="345784" y="3603757"/>
                </a:lnTo>
                <a:cubicBezTo>
                  <a:pt x="345255" y="3619979"/>
                  <a:pt x="344727" y="3636202"/>
                  <a:pt x="344198" y="3652424"/>
                </a:cubicBezTo>
                <a:lnTo>
                  <a:pt x="352450" y="3665222"/>
                </a:lnTo>
                <a:lnTo>
                  <a:pt x="342621" y="3700804"/>
                </a:lnTo>
                <a:lnTo>
                  <a:pt x="341514" y="3734774"/>
                </a:lnTo>
                <a:cubicBezTo>
                  <a:pt x="341212" y="3751567"/>
                  <a:pt x="340909" y="3768360"/>
                  <a:pt x="340607" y="3785153"/>
                </a:cubicBezTo>
                <a:cubicBezTo>
                  <a:pt x="340640" y="3786161"/>
                  <a:pt x="340674" y="3787169"/>
                  <a:pt x="340707" y="3788177"/>
                </a:cubicBezTo>
                <a:cubicBezTo>
                  <a:pt x="340592" y="3791719"/>
                  <a:pt x="340476" y="3795261"/>
                  <a:pt x="340361" y="3798803"/>
                </a:cubicBezTo>
                <a:cubicBezTo>
                  <a:pt x="340121" y="3812119"/>
                  <a:pt x="339882" y="3825434"/>
                  <a:pt x="339642" y="3838750"/>
                </a:cubicBezTo>
                <a:cubicBezTo>
                  <a:pt x="337363" y="3949044"/>
                  <a:pt x="361794" y="3960437"/>
                  <a:pt x="360295" y="4015196"/>
                </a:cubicBezTo>
                <a:lnTo>
                  <a:pt x="339043" y="4052778"/>
                </a:lnTo>
                <a:lnTo>
                  <a:pt x="339343" y="4096257"/>
                </a:lnTo>
                <a:cubicBezTo>
                  <a:pt x="362058" y="4159145"/>
                  <a:pt x="332404" y="4250479"/>
                  <a:pt x="340786" y="4321136"/>
                </a:cubicBezTo>
                <a:cubicBezTo>
                  <a:pt x="341421" y="4376624"/>
                  <a:pt x="344189" y="4407708"/>
                  <a:pt x="343158" y="4429174"/>
                </a:cubicBezTo>
                <a:cubicBezTo>
                  <a:pt x="340948" y="4436304"/>
                  <a:pt x="337887" y="4443121"/>
                  <a:pt x="334599" y="4449938"/>
                </a:cubicBezTo>
                <a:lnTo>
                  <a:pt x="332890" y="4453515"/>
                </a:lnTo>
                <a:lnTo>
                  <a:pt x="331105" y="4467941"/>
                </a:lnTo>
                <a:lnTo>
                  <a:pt x="324289" y="4471861"/>
                </a:lnTo>
                <a:lnTo>
                  <a:pt x="317079" y="4493468"/>
                </a:lnTo>
                <a:cubicBezTo>
                  <a:pt x="315353" y="4501584"/>
                  <a:pt x="314639" y="4510343"/>
                  <a:pt x="315557" y="4520067"/>
                </a:cubicBezTo>
                <a:cubicBezTo>
                  <a:pt x="315451" y="4525669"/>
                  <a:pt x="315346" y="4531270"/>
                  <a:pt x="315240" y="4536872"/>
                </a:cubicBezTo>
                <a:lnTo>
                  <a:pt x="316200" y="4538297"/>
                </a:lnTo>
                <a:cubicBezTo>
                  <a:pt x="316738" y="4541182"/>
                  <a:pt x="316785" y="4544563"/>
                  <a:pt x="317507" y="4547582"/>
                </a:cubicBezTo>
                <a:cubicBezTo>
                  <a:pt x="322716" y="4552468"/>
                  <a:pt x="324912" y="4582137"/>
                  <a:pt x="323078" y="4592102"/>
                </a:cubicBezTo>
                <a:cubicBezTo>
                  <a:pt x="314597" y="4619728"/>
                  <a:pt x="334923" y="4645745"/>
                  <a:pt x="328722" y="4667914"/>
                </a:cubicBezTo>
                <a:cubicBezTo>
                  <a:pt x="330810" y="4685069"/>
                  <a:pt x="333803" y="4690356"/>
                  <a:pt x="335597" y="4695035"/>
                </a:cubicBezTo>
                <a:lnTo>
                  <a:pt x="339485" y="4695979"/>
                </a:lnTo>
                <a:lnTo>
                  <a:pt x="341089" y="4704268"/>
                </a:lnTo>
                <a:lnTo>
                  <a:pt x="342177" y="4706060"/>
                </a:lnTo>
                <a:cubicBezTo>
                  <a:pt x="344268" y="4709474"/>
                  <a:pt x="346234" y="4712931"/>
                  <a:pt x="347751" y="4716754"/>
                </a:cubicBezTo>
                <a:lnTo>
                  <a:pt x="344125" y="4764669"/>
                </a:lnTo>
                <a:lnTo>
                  <a:pt x="340188" y="4779386"/>
                </a:lnTo>
                <a:lnTo>
                  <a:pt x="335146" y="4787491"/>
                </a:lnTo>
                <a:lnTo>
                  <a:pt x="319124" y="4843514"/>
                </a:lnTo>
                <a:lnTo>
                  <a:pt x="305956" y="4881505"/>
                </a:lnTo>
                <a:lnTo>
                  <a:pt x="301062" y="4889332"/>
                </a:lnTo>
                <a:lnTo>
                  <a:pt x="302141" y="4899400"/>
                </a:lnTo>
                <a:cubicBezTo>
                  <a:pt x="302767" y="4900706"/>
                  <a:pt x="303536" y="4901803"/>
                  <a:pt x="304424" y="4902664"/>
                </a:cubicBezTo>
                <a:lnTo>
                  <a:pt x="293123" y="4932769"/>
                </a:lnTo>
                <a:lnTo>
                  <a:pt x="292275" y="4936482"/>
                </a:lnTo>
                <a:lnTo>
                  <a:pt x="288304" y="4962325"/>
                </a:lnTo>
                <a:cubicBezTo>
                  <a:pt x="288009" y="4988948"/>
                  <a:pt x="287715" y="5015570"/>
                  <a:pt x="287420" y="5042193"/>
                </a:cubicBezTo>
                <a:cubicBezTo>
                  <a:pt x="295373" y="5039737"/>
                  <a:pt x="281659" y="5060438"/>
                  <a:pt x="287020" y="5065655"/>
                </a:cubicBezTo>
                <a:cubicBezTo>
                  <a:pt x="291675" y="5068928"/>
                  <a:pt x="288601" y="5075970"/>
                  <a:pt x="288488" y="5082216"/>
                </a:cubicBezTo>
                <a:cubicBezTo>
                  <a:pt x="292282" y="5088207"/>
                  <a:pt x="287008" y="5117775"/>
                  <a:pt x="282763" y="5127114"/>
                </a:cubicBezTo>
                <a:cubicBezTo>
                  <a:pt x="267723" y="5152218"/>
                  <a:pt x="280799" y="5182399"/>
                  <a:pt x="269316" y="5202682"/>
                </a:cubicBezTo>
                <a:cubicBezTo>
                  <a:pt x="267050" y="5219969"/>
                  <a:pt x="268614" y="5225841"/>
                  <a:pt x="269174" y="5230835"/>
                </a:cubicBezTo>
                <a:lnTo>
                  <a:pt x="272679" y="5232660"/>
                </a:lnTo>
                <a:lnTo>
                  <a:pt x="272160" y="5241150"/>
                </a:lnTo>
                <a:lnTo>
                  <a:pt x="272760" y="5243156"/>
                </a:lnTo>
                <a:cubicBezTo>
                  <a:pt x="273922" y="5246984"/>
                  <a:pt x="274952" y="5250824"/>
                  <a:pt x="275462" y="5254919"/>
                </a:cubicBezTo>
                <a:cubicBezTo>
                  <a:pt x="258407" y="5258851"/>
                  <a:pt x="276976" y="5290392"/>
                  <a:pt x="262897" y="5286259"/>
                </a:cubicBezTo>
                <a:cubicBezTo>
                  <a:pt x="262724" y="5309439"/>
                  <a:pt x="239612" y="5337531"/>
                  <a:pt x="252761" y="5357801"/>
                </a:cubicBezTo>
                <a:cubicBezTo>
                  <a:pt x="248775" y="5392256"/>
                  <a:pt x="247799" y="5423412"/>
                  <a:pt x="242360" y="5460080"/>
                </a:cubicBezTo>
                <a:cubicBezTo>
                  <a:pt x="232632" y="5488478"/>
                  <a:pt x="242025" y="5519143"/>
                  <a:pt x="229880" y="5539714"/>
                </a:cubicBezTo>
                <a:cubicBezTo>
                  <a:pt x="230558" y="5572454"/>
                  <a:pt x="222150" y="5613340"/>
                  <a:pt x="204283" y="5639080"/>
                </a:cubicBezTo>
                <a:cubicBezTo>
                  <a:pt x="201596" y="5674226"/>
                  <a:pt x="191051" y="5680198"/>
                  <a:pt x="198948" y="5710958"/>
                </a:cubicBezTo>
                <a:cubicBezTo>
                  <a:pt x="196338" y="5713534"/>
                  <a:pt x="194185" y="5716550"/>
                  <a:pt x="192367" y="5719859"/>
                </a:cubicBezTo>
                <a:lnTo>
                  <a:pt x="188035" y="5729935"/>
                </a:lnTo>
                <a:lnTo>
                  <a:pt x="188428" y="5731182"/>
                </a:lnTo>
                <a:lnTo>
                  <a:pt x="181635" y="5753538"/>
                </a:lnTo>
                <a:lnTo>
                  <a:pt x="169744" y="5796307"/>
                </a:lnTo>
                <a:lnTo>
                  <a:pt x="170351" y="5796644"/>
                </a:lnTo>
                <a:cubicBezTo>
                  <a:pt x="171558" y="5797954"/>
                  <a:pt x="172173" y="5799948"/>
                  <a:pt x="171559" y="5803435"/>
                </a:cubicBezTo>
                <a:cubicBezTo>
                  <a:pt x="182664" y="5798231"/>
                  <a:pt x="175075" y="5805646"/>
                  <a:pt x="172284" y="5816391"/>
                </a:cubicBezTo>
                <a:cubicBezTo>
                  <a:pt x="188911" y="5810703"/>
                  <a:pt x="174844" y="5841128"/>
                  <a:pt x="182542" y="5846382"/>
                </a:cubicBezTo>
                <a:cubicBezTo>
                  <a:pt x="180118" y="5854404"/>
                  <a:pt x="177856" y="5862781"/>
                  <a:pt x="175877" y="5871336"/>
                </a:cubicBezTo>
                <a:lnTo>
                  <a:pt x="174910" y="5876376"/>
                </a:lnTo>
                <a:lnTo>
                  <a:pt x="175047" y="5876483"/>
                </a:lnTo>
                <a:cubicBezTo>
                  <a:pt x="175167" y="5877594"/>
                  <a:pt x="174973" y="5879257"/>
                  <a:pt x="174335" y="5881814"/>
                </a:cubicBezTo>
                <a:lnTo>
                  <a:pt x="171273" y="5895339"/>
                </a:lnTo>
                <a:cubicBezTo>
                  <a:pt x="171401" y="5896476"/>
                  <a:pt x="171530" y="5897612"/>
                  <a:pt x="171658" y="5898749"/>
                </a:cubicBezTo>
                <a:lnTo>
                  <a:pt x="174658" y="5919558"/>
                </a:lnTo>
                <a:cubicBezTo>
                  <a:pt x="173958" y="5933601"/>
                  <a:pt x="171208" y="5962838"/>
                  <a:pt x="169099" y="5984417"/>
                </a:cubicBezTo>
                <a:cubicBezTo>
                  <a:pt x="162916" y="6005205"/>
                  <a:pt x="164971" y="6025162"/>
                  <a:pt x="162007" y="6049043"/>
                </a:cubicBezTo>
                <a:cubicBezTo>
                  <a:pt x="150795" y="6073830"/>
                  <a:pt x="160091" y="6088483"/>
                  <a:pt x="156875" y="6114000"/>
                </a:cubicBezTo>
                <a:cubicBezTo>
                  <a:pt x="141597" y="6134477"/>
                  <a:pt x="163381" y="6133378"/>
                  <a:pt x="165441" y="6146938"/>
                </a:cubicBezTo>
                <a:lnTo>
                  <a:pt x="165177" y="6150658"/>
                </a:lnTo>
                <a:lnTo>
                  <a:pt x="161772" y="6160011"/>
                </a:lnTo>
                <a:lnTo>
                  <a:pt x="160051" y="6163393"/>
                </a:lnTo>
                <a:cubicBezTo>
                  <a:pt x="159032" y="6165775"/>
                  <a:pt x="158564" y="6167421"/>
                  <a:pt x="158473" y="6168628"/>
                </a:cubicBezTo>
                <a:cubicBezTo>
                  <a:pt x="158506" y="6168685"/>
                  <a:pt x="158540" y="6168742"/>
                  <a:pt x="158573" y="6168799"/>
                </a:cubicBezTo>
                <a:lnTo>
                  <a:pt x="146463" y="6196671"/>
                </a:lnTo>
                <a:cubicBezTo>
                  <a:pt x="152348" y="6205503"/>
                  <a:pt x="134460" y="6231012"/>
                  <a:pt x="150209" y="6232365"/>
                </a:cubicBezTo>
                <a:cubicBezTo>
                  <a:pt x="145821" y="6242321"/>
                  <a:pt x="137774" y="6246719"/>
                  <a:pt x="148544" y="6246162"/>
                </a:cubicBezTo>
                <a:cubicBezTo>
                  <a:pt x="147378" y="6249522"/>
                  <a:pt x="147566" y="6251866"/>
                  <a:pt x="148403" y="6253754"/>
                </a:cubicBezTo>
                <a:lnTo>
                  <a:pt x="138880" y="6276449"/>
                </a:lnTo>
                <a:cubicBezTo>
                  <a:pt x="138814" y="6277540"/>
                  <a:pt x="138749" y="6278630"/>
                  <a:pt x="138683" y="6279721"/>
                </a:cubicBezTo>
                <a:lnTo>
                  <a:pt x="130721" y="6293675"/>
                </a:lnTo>
                <a:lnTo>
                  <a:pt x="120717" y="6313967"/>
                </a:lnTo>
                <a:cubicBezTo>
                  <a:pt x="120758" y="6314457"/>
                  <a:pt x="120800" y="6314947"/>
                  <a:pt x="120841" y="6315437"/>
                </a:cubicBezTo>
                <a:lnTo>
                  <a:pt x="115208" y="6324024"/>
                </a:lnTo>
                <a:cubicBezTo>
                  <a:pt x="113007" y="6326672"/>
                  <a:pt x="103991" y="6364381"/>
                  <a:pt x="101217" y="6365923"/>
                </a:cubicBezTo>
                <a:lnTo>
                  <a:pt x="74946" y="6556817"/>
                </a:lnTo>
                <a:cubicBezTo>
                  <a:pt x="55357" y="6665926"/>
                  <a:pt x="35695" y="6744075"/>
                  <a:pt x="16001" y="6808678"/>
                </a:cubicBezTo>
                <a:lnTo>
                  <a:pt x="0" y="6858000"/>
                </a:lnTo>
                <a:lnTo>
                  <a:pt x="5734864" y="6858000"/>
                </a:lnTo>
                <a:lnTo>
                  <a:pt x="5734864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580056" y="2429829"/>
            <a:ext cx="2770193" cy="69606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800" b="1" kern="1200">
                <a:solidFill>
                  <a:srgbClr val="CB5EEE"/>
                </a:solidFill>
                <a:latin typeface="+mj-lt"/>
                <a:ea typeface="+mj-ea"/>
                <a:cs typeface="+mj-cs"/>
              </a:rPr>
              <a:t> </a:t>
            </a:r>
            <a:r>
              <a:rPr lang="en-US" sz="4400" b="1">
                <a:solidFill>
                  <a:srgbClr val="CB5EEE"/>
                </a:solidFill>
                <a:latin typeface="+mj-lt"/>
                <a:ea typeface="+mj-ea"/>
                <a:cs typeface="+mj-cs"/>
              </a:rPr>
              <a:t>Cloud Peak</a:t>
            </a:r>
            <a:endParaRPr lang="en-US" sz="4400" b="1" kern="1200">
              <a:solidFill>
                <a:srgbClr val="CB5EEE"/>
              </a:solidFill>
              <a:latin typeface="+mj-lt"/>
              <a:ea typeface="Calibri"/>
              <a:cs typeface="Calibri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18460" y="3215480"/>
            <a:ext cx="2933474" cy="113684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ts val="1000"/>
              </a:spcBef>
            </a:pPr>
            <a:r>
              <a:rPr lang="en-US" kern="1200">
                <a:solidFill>
                  <a:srgbClr val="31ACB5"/>
                </a:solidFill>
                <a:latin typeface="+mn-lt"/>
                <a:ea typeface="+mn-ea"/>
                <a:cs typeface="+mn-cs"/>
              </a:rPr>
              <a:t>Forecasts at a glance – A Live Weather App</a:t>
            </a:r>
            <a:endParaRPr lang="en-US" kern="1200">
              <a:solidFill>
                <a:srgbClr val="31ACB5"/>
              </a:solidFill>
              <a:latin typeface="+mn-lt"/>
              <a:ea typeface="Calibri"/>
              <a:cs typeface="Calibri"/>
            </a:endParaRPr>
          </a:p>
        </p:txBody>
      </p:sp>
      <p:pic>
        <p:nvPicPr>
          <p:cNvPr id="4" name="Picture 3" descr="A blue and purple cloud&#10;&#10;AI-generated content may be incorrect.">
            <a:extLst>
              <a:ext uri="{FF2B5EF4-FFF2-40B4-BE49-F238E27FC236}">
                <a16:creationId xmlns:a16="http://schemas.microsoft.com/office/drawing/2014/main" id="{0EF69C3B-93F9-6ABA-79D8-83FBCA3D65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9927" y="985721"/>
            <a:ext cx="4281487" cy="428148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89E3539-74AC-BFD6-163B-77E0F32D92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D5A0E1-751D-41AD-3E2E-77B0118C94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AA4E1AE-9D47-3ACA-86D1-03D280D0F9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240078" cy="6858000"/>
          </a:xfrm>
          <a:custGeom>
            <a:avLst/>
            <a:gdLst>
              <a:gd name="connsiteX0" fmla="*/ 0 w 6096000"/>
              <a:gd name="connsiteY0" fmla="*/ 0 h 6858000"/>
              <a:gd name="connsiteX1" fmla="*/ 5567517 w 6096000"/>
              <a:gd name="connsiteY1" fmla="*/ 0 h 6858000"/>
              <a:gd name="connsiteX2" fmla="*/ 5566938 w 6096000"/>
              <a:gd name="connsiteY2" fmla="*/ 1705 h 6858000"/>
              <a:gd name="connsiteX3" fmla="*/ 5551594 w 6096000"/>
              <a:gd name="connsiteY3" fmla="*/ 17287 h 6858000"/>
              <a:gd name="connsiteX4" fmla="*/ 5545641 w 6096000"/>
              <a:gd name="connsiteY4" fmla="*/ 130336 h 6858000"/>
              <a:gd name="connsiteX5" fmla="*/ 5538289 w 6096000"/>
              <a:gd name="connsiteY5" fmla="*/ 187093 h 6858000"/>
              <a:gd name="connsiteX6" fmla="*/ 5545790 w 6096000"/>
              <a:gd name="connsiteY6" fmla="*/ 265704 h 6858000"/>
              <a:gd name="connsiteX7" fmla="*/ 5542313 w 6096000"/>
              <a:gd name="connsiteY7" fmla="*/ 354566 h 6858000"/>
              <a:gd name="connsiteX8" fmla="*/ 5524126 w 6096000"/>
              <a:gd name="connsiteY8" fmla="*/ 472000 h 6858000"/>
              <a:gd name="connsiteX9" fmla="*/ 5522170 w 6096000"/>
              <a:gd name="connsiteY9" fmla="*/ 473782 h 6858000"/>
              <a:gd name="connsiteX10" fmla="*/ 5521798 w 6096000"/>
              <a:gd name="connsiteY10" fmla="*/ 491380 h 6858000"/>
              <a:gd name="connsiteX11" fmla="*/ 5536419 w 6096000"/>
              <a:gd name="connsiteY11" fmla="*/ 531675 h 6858000"/>
              <a:gd name="connsiteX12" fmla="*/ 5533435 w 6096000"/>
              <a:gd name="connsiteY12" fmla="*/ 536015 h 6858000"/>
              <a:gd name="connsiteX13" fmla="*/ 5538088 w 6096000"/>
              <a:gd name="connsiteY13" fmla="*/ 572092 h 6858000"/>
              <a:gd name="connsiteX14" fmla="*/ 5536061 w 6096000"/>
              <a:gd name="connsiteY14" fmla="*/ 572511 h 6858000"/>
              <a:gd name="connsiteX15" fmla="*/ 5528218 w 6096000"/>
              <a:gd name="connsiteY15" fmla="*/ 582332 h 6858000"/>
              <a:gd name="connsiteX16" fmla="*/ 5518011 w 6096000"/>
              <a:gd name="connsiteY16" fmla="*/ 601285 h 6858000"/>
              <a:gd name="connsiteX17" fmla="*/ 5473174 w 6096000"/>
              <a:gd name="connsiteY17" fmla="*/ 681608 h 6858000"/>
              <a:gd name="connsiteX18" fmla="*/ 5472963 w 6096000"/>
              <a:gd name="connsiteY18" fmla="*/ 689151 h 6858000"/>
              <a:gd name="connsiteX19" fmla="*/ 5472485 w 6096000"/>
              <a:gd name="connsiteY19" fmla="*/ 689289 h 6858000"/>
              <a:gd name="connsiteX20" fmla="*/ 5471326 w 6096000"/>
              <a:gd name="connsiteY20" fmla="*/ 697222 h 6858000"/>
              <a:gd name="connsiteX21" fmla="*/ 5472164 w 6096000"/>
              <a:gd name="connsiteY21" fmla="*/ 717531 h 6858000"/>
              <a:gd name="connsiteX22" fmla="*/ 5468891 w 6096000"/>
              <a:gd name="connsiteY22" fmla="*/ 722494 h 6858000"/>
              <a:gd name="connsiteX23" fmla="*/ 5463081 w 6096000"/>
              <a:gd name="connsiteY23" fmla="*/ 724368 h 6858000"/>
              <a:gd name="connsiteX24" fmla="*/ 5446981 w 6096000"/>
              <a:gd name="connsiteY24" fmla="*/ 752692 h 6858000"/>
              <a:gd name="connsiteX25" fmla="*/ 5417190 w 6096000"/>
              <a:gd name="connsiteY25" fmla="*/ 816346 h 6858000"/>
              <a:gd name="connsiteX26" fmla="*/ 5388958 w 6096000"/>
              <a:gd name="connsiteY26" fmla="*/ 889417 h 6858000"/>
              <a:gd name="connsiteX27" fmla="*/ 5307044 w 6096000"/>
              <a:gd name="connsiteY27" fmla="*/ 1063288 h 6858000"/>
              <a:gd name="connsiteX28" fmla="*/ 5303837 w 6096000"/>
              <a:gd name="connsiteY28" fmla="*/ 1157176 h 6858000"/>
              <a:gd name="connsiteX29" fmla="*/ 5286494 w 6096000"/>
              <a:gd name="connsiteY29" fmla="*/ 1210776 h 6858000"/>
              <a:gd name="connsiteX30" fmla="*/ 5282463 w 6096000"/>
              <a:gd name="connsiteY30" fmla="*/ 1301993 h 6858000"/>
              <a:gd name="connsiteX31" fmla="*/ 5252235 w 6096000"/>
              <a:gd name="connsiteY31" fmla="*/ 1360879 h 6858000"/>
              <a:gd name="connsiteX32" fmla="*/ 5244497 w 6096000"/>
              <a:gd name="connsiteY32" fmla="*/ 1404045 h 6858000"/>
              <a:gd name="connsiteX33" fmla="*/ 5223823 w 6096000"/>
              <a:gd name="connsiteY33" fmla="*/ 1429568 h 6858000"/>
              <a:gd name="connsiteX34" fmla="*/ 5224851 w 6096000"/>
              <a:gd name="connsiteY34" fmla="*/ 1430305 h 6858000"/>
              <a:gd name="connsiteX35" fmla="*/ 5212394 w 6096000"/>
              <a:gd name="connsiteY35" fmla="*/ 1463304 h 6858000"/>
              <a:gd name="connsiteX36" fmla="*/ 5209958 w 6096000"/>
              <a:gd name="connsiteY36" fmla="*/ 1514846 h 6858000"/>
              <a:gd name="connsiteX37" fmla="*/ 5206417 w 6096000"/>
              <a:gd name="connsiteY37" fmla="*/ 1519731 h 6858000"/>
              <a:gd name="connsiteX38" fmla="*/ 5206640 w 6096000"/>
              <a:gd name="connsiteY38" fmla="*/ 1519929 h 6858000"/>
              <a:gd name="connsiteX39" fmla="*/ 5207632 w 6096000"/>
              <a:gd name="connsiteY39" fmla="*/ 1546022 h 6858000"/>
              <a:gd name="connsiteX40" fmla="*/ 5212030 w 6096000"/>
              <a:gd name="connsiteY40" fmla="*/ 1578752 h 6858000"/>
              <a:gd name="connsiteX41" fmla="*/ 5203533 w 6096000"/>
              <a:gd name="connsiteY41" fmla="*/ 1647555 h 6858000"/>
              <a:gd name="connsiteX42" fmla="*/ 5190877 w 6096000"/>
              <a:gd name="connsiteY42" fmla="*/ 1715685 h 6858000"/>
              <a:gd name="connsiteX43" fmla="*/ 5184235 w 6096000"/>
              <a:gd name="connsiteY43" fmla="*/ 1740358 h 6858000"/>
              <a:gd name="connsiteX44" fmla="*/ 5181475 w 6096000"/>
              <a:gd name="connsiteY44" fmla="*/ 1784314 h 6858000"/>
              <a:gd name="connsiteX45" fmla="*/ 5185845 w 6096000"/>
              <a:gd name="connsiteY45" fmla="*/ 1804434 h 6858000"/>
              <a:gd name="connsiteX46" fmla="*/ 5185068 w 6096000"/>
              <a:gd name="connsiteY46" fmla="*/ 1805316 h 6858000"/>
              <a:gd name="connsiteX47" fmla="*/ 5188593 w 6096000"/>
              <a:gd name="connsiteY47" fmla="*/ 1807109 h 6858000"/>
              <a:gd name="connsiteX48" fmla="*/ 5185920 w 6096000"/>
              <a:gd name="connsiteY48" fmla="*/ 1821003 h 6858000"/>
              <a:gd name="connsiteX49" fmla="*/ 5183543 w 6096000"/>
              <a:gd name="connsiteY49" fmla="*/ 1824832 h 6858000"/>
              <a:gd name="connsiteX50" fmla="*/ 5182235 w 6096000"/>
              <a:gd name="connsiteY50" fmla="*/ 1830429 h 6858000"/>
              <a:gd name="connsiteX51" fmla="*/ 5182525 w 6096000"/>
              <a:gd name="connsiteY51" fmla="*/ 1830569 h 6858000"/>
              <a:gd name="connsiteX52" fmla="*/ 5180663 w 6096000"/>
              <a:gd name="connsiteY52" fmla="*/ 1835810 h 6858000"/>
              <a:gd name="connsiteX53" fmla="*/ 5167452 w 6096000"/>
              <a:gd name="connsiteY53" fmla="*/ 1861483 h 6858000"/>
              <a:gd name="connsiteX54" fmla="*/ 5174266 w 6096000"/>
              <a:gd name="connsiteY54" fmla="*/ 1892417 h 6858000"/>
              <a:gd name="connsiteX55" fmla="*/ 5189262 w 6096000"/>
              <a:gd name="connsiteY55" fmla="*/ 1895114 h 6858000"/>
              <a:gd name="connsiteX56" fmla="*/ 5187100 w 6096000"/>
              <a:gd name="connsiteY56" fmla="*/ 1899379 h 6858000"/>
              <a:gd name="connsiteX57" fmla="*/ 5180471 w 6096000"/>
              <a:gd name="connsiteY57" fmla="*/ 1907867 h 6858000"/>
              <a:gd name="connsiteX58" fmla="*/ 5181361 w 6096000"/>
              <a:gd name="connsiteY58" fmla="*/ 1910265 h 6858000"/>
              <a:gd name="connsiteX59" fmla="*/ 5178268 w 6096000"/>
              <a:gd name="connsiteY59" fmla="*/ 1935584 h 6858000"/>
              <a:gd name="connsiteX60" fmla="*/ 5183619 w 6096000"/>
              <a:gd name="connsiteY60" fmla="*/ 1942021 h 6858000"/>
              <a:gd name="connsiteX61" fmla="*/ 5184480 w 6096000"/>
              <a:gd name="connsiteY61" fmla="*/ 1945112 h 6858000"/>
              <a:gd name="connsiteX62" fmla="*/ 5172776 w 6096000"/>
              <a:gd name="connsiteY62" fmla="*/ 1961162 h 6858000"/>
              <a:gd name="connsiteX63" fmla="*/ 5168513 w 6096000"/>
              <a:gd name="connsiteY63" fmla="*/ 1969445 h 6858000"/>
              <a:gd name="connsiteX64" fmla="*/ 5126597 w 6096000"/>
              <a:gd name="connsiteY64" fmla="*/ 2024270 h 6858000"/>
              <a:gd name="connsiteX65" fmla="*/ 5119528 w 6096000"/>
              <a:gd name="connsiteY65" fmla="*/ 2107942 h 6858000"/>
              <a:gd name="connsiteX66" fmla="*/ 5110356 w 6096000"/>
              <a:gd name="connsiteY66" fmla="*/ 2193455 h 6858000"/>
              <a:gd name="connsiteX67" fmla="*/ 5104992 w 6096000"/>
              <a:gd name="connsiteY67" fmla="*/ 2260088 h 6858000"/>
              <a:gd name="connsiteX68" fmla="*/ 5059439 w 6096000"/>
              <a:gd name="connsiteY68" fmla="*/ 2335735 h 6858000"/>
              <a:gd name="connsiteX69" fmla="*/ 5022061 w 6096000"/>
              <a:gd name="connsiteY69" fmla="*/ 2408995 h 6858000"/>
              <a:gd name="connsiteX70" fmla="*/ 5022253 w 6096000"/>
              <a:gd name="connsiteY70" fmla="*/ 2445869 h 6858000"/>
              <a:gd name="connsiteX71" fmla="*/ 5011426 w 6096000"/>
              <a:gd name="connsiteY71" fmla="*/ 2496499 h 6858000"/>
              <a:gd name="connsiteX72" fmla="*/ 4994224 w 6096000"/>
              <a:gd name="connsiteY72" fmla="*/ 2549900 h 6858000"/>
              <a:gd name="connsiteX73" fmla="*/ 4995245 w 6096000"/>
              <a:gd name="connsiteY73" fmla="*/ 2596456 h 6858000"/>
              <a:gd name="connsiteX74" fmla="*/ 4988570 w 6096000"/>
              <a:gd name="connsiteY74" fmla="*/ 2606088 h 6858000"/>
              <a:gd name="connsiteX75" fmla="*/ 4988371 w 6096000"/>
              <a:gd name="connsiteY75" fmla="*/ 2635351 h 6858000"/>
              <a:gd name="connsiteX76" fmla="*/ 4983212 w 6096000"/>
              <a:gd name="connsiteY76" fmla="*/ 2665666 h 6858000"/>
              <a:gd name="connsiteX77" fmla="*/ 4968234 w 6096000"/>
              <a:gd name="connsiteY77" fmla="*/ 2715895 h 6858000"/>
              <a:gd name="connsiteX78" fmla="*/ 4975888 w 6096000"/>
              <a:gd name="connsiteY78" fmla="*/ 2725052 h 6858000"/>
              <a:gd name="connsiteX79" fmla="*/ 4980195 w 6096000"/>
              <a:gd name="connsiteY79" fmla="*/ 2726489 h 6858000"/>
              <a:gd name="connsiteX80" fmla="*/ 4976218 w 6096000"/>
              <a:gd name="connsiteY80" fmla="*/ 2740278 h 6858000"/>
              <a:gd name="connsiteX81" fmla="*/ 4980571 w 6096000"/>
              <a:gd name="connsiteY81" fmla="*/ 2751112 h 6858000"/>
              <a:gd name="connsiteX82" fmla="*/ 4973893 w 6096000"/>
              <a:gd name="connsiteY82" fmla="*/ 2760208 h 6858000"/>
              <a:gd name="connsiteX83" fmla="*/ 4979005 w 6096000"/>
              <a:gd name="connsiteY83" fmla="*/ 2790136 h 6858000"/>
              <a:gd name="connsiteX84" fmla="*/ 4986137 w 6096000"/>
              <a:gd name="connsiteY84" fmla="*/ 2804183 h 6858000"/>
              <a:gd name="connsiteX85" fmla="*/ 4986175 w 6096000"/>
              <a:gd name="connsiteY85" fmla="*/ 2825860 h 6858000"/>
              <a:gd name="connsiteX86" fmla="*/ 4993936 w 6096000"/>
              <a:gd name="connsiteY86" fmla="*/ 2911749 h 6858000"/>
              <a:gd name="connsiteX87" fmla="*/ 4992563 w 6096000"/>
              <a:gd name="connsiteY87" fmla="*/ 2977278 h 6858000"/>
              <a:gd name="connsiteX88" fmla="*/ 4980516 w 6096000"/>
              <a:gd name="connsiteY88" fmla="*/ 2991092 h 6858000"/>
              <a:gd name="connsiteX89" fmla="*/ 4992801 w 6096000"/>
              <a:gd name="connsiteY89" fmla="*/ 3020247 h 6858000"/>
              <a:gd name="connsiteX90" fmla="*/ 5014805 w 6096000"/>
              <a:gd name="connsiteY90" fmla="*/ 3065434 h 6858000"/>
              <a:gd name="connsiteX91" fmla="*/ 5002733 w 6096000"/>
              <a:gd name="connsiteY91" fmla="*/ 3103777 h 6858000"/>
              <a:gd name="connsiteX92" fmla="*/ 5002941 w 6096000"/>
              <a:gd name="connsiteY92" fmla="*/ 3151828 h 6858000"/>
              <a:gd name="connsiteX93" fmla="*/ 5002883 w 6096000"/>
              <a:gd name="connsiteY93" fmla="*/ 3180546 h 6858000"/>
              <a:gd name="connsiteX94" fmla="*/ 5016711 w 6096000"/>
              <a:gd name="connsiteY94" fmla="*/ 3258677 h 6858000"/>
              <a:gd name="connsiteX95" fmla="*/ 5017918 w 6096000"/>
              <a:gd name="connsiteY95" fmla="*/ 3262610 h 6858000"/>
              <a:gd name="connsiteX96" fmla="*/ 5011672 w 6096000"/>
              <a:gd name="connsiteY96" fmla="*/ 3277179 h 6858000"/>
              <a:gd name="connsiteX97" fmla="*/ 5009344 w 6096000"/>
              <a:gd name="connsiteY97" fmla="*/ 3278130 h 6858000"/>
              <a:gd name="connsiteX98" fmla="*/ 5026770 w 6096000"/>
              <a:gd name="connsiteY98" fmla="*/ 3325671 h 6858000"/>
              <a:gd name="connsiteX99" fmla="*/ 5024571 w 6096000"/>
              <a:gd name="connsiteY99" fmla="*/ 3332072 h 6858000"/>
              <a:gd name="connsiteX100" fmla="*/ 5041705 w 6096000"/>
              <a:gd name="connsiteY100" fmla="*/ 3362948 h 6858000"/>
              <a:gd name="connsiteX101" fmla="*/ 5047477 w 6096000"/>
              <a:gd name="connsiteY101" fmla="*/ 3378959 h 6858000"/>
              <a:gd name="connsiteX102" fmla="*/ 5060758 w 6096000"/>
              <a:gd name="connsiteY102" fmla="*/ 3407057 h 6858000"/>
              <a:gd name="connsiteX103" fmla="*/ 5058968 w 6096000"/>
              <a:gd name="connsiteY103" fmla="*/ 3409825 h 6858000"/>
              <a:gd name="connsiteX104" fmla="*/ 5062667 w 6096000"/>
              <a:gd name="connsiteY104" fmla="*/ 3415218 h 6858000"/>
              <a:gd name="connsiteX105" fmla="*/ 5060928 w 6096000"/>
              <a:gd name="connsiteY105" fmla="*/ 3419880 h 6858000"/>
              <a:gd name="connsiteX106" fmla="*/ 5062923 w 6096000"/>
              <a:gd name="connsiteY106" fmla="*/ 3424545 h 6858000"/>
              <a:gd name="connsiteX107" fmla="*/ 5064623 w 6096000"/>
              <a:gd name="connsiteY107" fmla="*/ 3476412 h 6858000"/>
              <a:gd name="connsiteX108" fmla="*/ 5069684 w 6096000"/>
              <a:gd name="connsiteY108" fmla="*/ 3486850 h 6858000"/>
              <a:gd name="connsiteX109" fmla="*/ 5063339 w 6096000"/>
              <a:gd name="connsiteY109" fmla="*/ 3496391 h 6858000"/>
              <a:gd name="connsiteX110" fmla="*/ 5070139 w 6096000"/>
              <a:gd name="connsiteY110" fmla="*/ 3531201 h 6858000"/>
              <a:gd name="connsiteX111" fmla="*/ 5079896 w 6096000"/>
              <a:gd name="connsiteY111" fmla="*/ 3542019 h 6858000"/>
              <a:gd name="connsiteX112" fmla="*/ 5087540 w 6096000"/>
              <a:gd name="connsiteY112" fmla="*/ 3552249 h 6858000"/>
              <a:gd name="connsiteX113" fmla="*/ 5087902 w 6096000"/>
              <a:gd name="connsiteY113" fmla="*/ 3553678 h 6858000"/>
              <a:gd name="connsiteX114" fmla="*/ 5091509 w 6096000"/>
              <a:gd name="connsiteY114" fmla="*/ 3568021 h 6858000"/>
              <a:gd name="connsiteX115" fmla="*/ 5091934 w 6096000"/>
              <a:gd name="connsiteY115" fmla="*/ 3569719 h 6858000"/>
              <a:gd name="connsiteX116" fmla="*/ 5089362 w 6096000"/>
              <a:gd name="connsiteY116" fmla="*/ 3586412 h 6858000"/>
              <a:gd name="connsiteX117" fmla="*/ 5092358 w 6096000"/>
              <a:gd name="connsiteY117" fmla="*/ 3597336 h 6858000"/>
              <a:gd name="connsiteX118" fmla="*/ 5084254 w 6096000"/>
              <a:gd name="connsiteY118" fmla="*/ 3606007 h 6858000"/>
              <a:gd name="connsiteX119" fmla="*/ 5084281 w 6096000"/>
              <a:gd name="connsiteY119" fmla="*/ 3641228 h 6858000"/>
              <a:gd name="connsiteX120" fmla="*/ 5091848 w 6096000"/>
              <a:gd name="connsiteY120" fmla="*/ 3653088 h 6858000"/>
              <a:gd name="connsiteX121" fmla="*/ 5097436 w 6096000"/>
              <a:gd name="connsiteY121" fmla="*/ 3664114 h 6858000"/>
              <a:gd name="connsiteX122" fmla="*/ 5097518 w 6096000"/>
              <a:gd name="connsiteY122" fmla="*/ 3665569 h 6858000"/>
              <a:gd name="connsiteX123" fmla="*/ 5099829 w 6096000"/>
              <a:gd name="connsiteY123" fmla="*/ 3707357 h 6858000"/>
              <a:gd name="connsiteX124" fmla="*/ 5114696 w 6096000"/>
              <a:gd name="connsiteY124" fmla="*/ 3778166 h 6858000"/>
              <a:gd name="connsiteX125" fmla="*/ 5135379 w 6096000"/>
              <a:gd name="connsiteY125" fmla="*/ 3878222 h 6858000"/>
              <a:gd name="connsiteX126" fmla="*/ 5130138 w 6096000"/>
              <a:gd name="connsiteY126" fmla="*/ 4048117 h 6858000"/>
              <a:gd name="connsiteX127" fmla="*/ 5090040 w 6096000"/>
              <a:gd name="connsiteY127" fmla="*/ 4219510 h 6858000"/>
              <a:gd name="connsiteX128" fmla="*/ 5092812 w 6096000"/>
              <a:gd name="connsiteY128" fmla="*/ 4411258 h 6858000"/>
              <a:gd name="connsiteX129" fmla="*/ 5084599 w 6096000"/>
              <a:gd name="connsiteY129" fmla="*/ 4488531 h 6858000"/>
              <a:gd name="connsiteX130" fmla="*/ 5084072 w 6096000"/>
              <a:gd name="connsiteY130" fmla="*/ 4539168 h 6858000"/>
              <a:gd name="connsiteX131" fmla="*/ 5068936 w 6096000"/>
              <a:gd name="connsiteY131" fmla="*/ 4625153 h 6858000"/>
              <a:gd name="connsiteX132" fmla="*/ 5059114 w 6096000"/>
              <a:gd name="connsiteY132" fmla="*/ 4733115 h 6858000"/>
              <a:gd name="connsiteX133" fmla="*/ 5037209 w 6096000"/>
              <a:gd name="connsiteY133" fmla="*/ 4844323 h 6858000"/>
              <a:gd name="connsiteX134" fmla="*/ 5020638 w 6096000"/>
              <a:gd name="connsiteY134" fmla="*/ 4877992 h 6858000"/>
              <a:gd name="connsiteX135" fmla="*/ 5006413 w 6096000"/>
              <a:gd name="connsiteY135" fmla="*/ 4925805 h 6858000"/>
              <a:gd name="connsiteX136" fmla="*/ 4971037 w 6096000"/>
              <a:gd name="connsiteY136" fmla="*/ 5009272 h 6858000"/>
              <a:gd name="connsiteX137" fmla="*/ 4963105 w 6096000"/>
              <a:gd name="connsiteY137" fmla="*/ 5111369 h 6858000"/>
              <a:gd name="connsiteX138" fmla="*/ 4976341 w 6096000"/>
              <a:gd name="connsiteY138" fmla="*/ 5210876 h 6858000"/>
              <a:gd name="connsiteX139" fmla="*/ 4980617 w 6096000"/>
              <a:gd name="connsiteY139" fmla="*/ 5269726 h 6858000"/>
              <a:gd name="connsiteX140" fmla="*/ 4997733 w 6096000"/>
              <a:gd name="connsiteY140" fmla="*/ 5464225 h 6858000"/>
              <a:gd name="connsiteX141" fmla="*/ 5001400 w 6096000"/>
              <a:gd name="connsiteY141" fmla="*/ 5594585 h 6858000"/>
              <a:gd name="connsiteX142" fmla="*/ 4983700 w 6096000"/>
              <a:gd name="connsiteY142" fmla="*/ 5667896 h 6858000"/>
              <a:gd name="connsiteX143" fmla="*/ 4968506 w 6096000"/>
              <a:gd name="connsiteY143" fmla="*/ 5769225 h 6858000"/>
              <a:gd name="connsiteX144" fmla="*/ 4969765 w 6096000"/>
              <a:gd name="connsiteY144" fmla="*/ 5823324 h 6858000"/>
              <a:gd name="connsiteX145" fmla="*/ 4966129 w 6096000"/>
              <a:gd name="connsiteY145" fmla="*/ 5862699 h 6858000"/>
              <a:gd name="connsiteX146" fmla="*/ 4970695 w 6096000"/>
              <a:gd name="connsiteY146" fmla="*/ 5906467 h 6858000"/>
              <a:gd name="connsiteX147" fmla="*/ 4991568 w 6096000"/>
              <a:gd name="connsiteY147" fmla="*/ 5939847 h 6858000"/>
              <a:gd name="connsiteX148" fmla="*/ 4986815 w 6096000"/>
              <a:gd name="connsiteY148" fmla="*/ 5973994 h 6858000"/>
              <a:gd name="connsiteX149" fmla="*/ 4987776 w 6096000"/>
              <a:gd name="connsiteY149" fmla="*/ 6089693 h 6858000"/>
              <a:gd name="connsiteX150" fmla="*/ 4991621 w 6096000"/>
              <a:gd name="connsiteY150" fmla="*/ 6224938 h 6858000"/>
              <a:gd name="connsiteX151" fmla="*/ 5017157 w 6096000"/>
              <a:gd name="connsiteY151" fmla="*/ 6370251 h 6858000"/>
              <a:gd name="connsiteX152" fmla="*/ 5040797 w 6096000"/>
              <a:gd name="connsiteY152" fmla="*/ 6541313 h 6858000"/>
              <a:gd name="connsiteX153" fmla="*/ 5045375 w 6096000"/>
              <a:gd name="connsiteY153" fmla="*/ 6640957 h 6858000"/>
              <a:gd name="connsiteX154" fmla="*/ 5058442 w 6096000"/>
              <a:gd name="connsiteY154" fmla="*/ 6705297 h 6858000"/>
              <a:gd name="connsiteX155" fmla="*/ 5071125 w 6096000"/>
              <a:gd name="connsiteY155" fmla="*/ 6759582 h 6858000"/>
              <a:gd name="connsiteX156" fmla="*/ 5069172 w 6096000"/>
              <a:gd name="connsiteY156" fmla="*/ 6817746 h 6858000"/>
              <a:gd name="connsiteX157" fmla="*/ 5072322 w 6096000"/>
              <a:gd name="connsiteY157" fmla="*/ 6843646 h 6858000"/>
              <a:gd name="connsiteX158" fmla="*/ 5091388 w 6096000"/>
              <a:gd name="connsiteY158" fmla="*/ 6857998 h 6858000"/>
              <a:gd name="connsiteX159" fmla="*/ 6096000 w 6096000"/>
              <a:gd name="connsiteY159" fmla="*/ 6857998 h 6858000"/>
              <a:gd name="connsiteX160" fmla="*/ 6096000 w 6096000"/>
              <a:gd name="connsiteY160" fmla="*/ 6858000 h 6858000"/>
              <a:gd name="connsiteX161" fmla="*/ 0 w 6096000"/>
              <a:gd name="connsiteY16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5567517" y="0"/>
                </a:lnTo>
                <a:lnTo>
                  <a:pt x="5566938" y="1705"/>
                </a:lnTo>
                <a:cubicBezTo>
                  <a:pt x="5563126" y="8440"/>
                  <a:pt x="5558112" y="13784"/>
                  <a:pt x="5551594" y="17287"/>
                </a:cubicBezTo>
                <a:cubicBezTo>
                  <a:pt x="5562364" y="82036"/>
                  <a:pt x="5510349" y="69804"/>
                  <a:pt x="5545641" y="130336"/>
                </a:cubicBezTo>
                <a:cubicBezTo>
                  <a:pt x="5526953" y="117589"/>
                  <a:pt x="5536978" y="162458"/>
                  <a:pt x="5538289" y="187093"/>
                </a:cubicBezTo>
                <a:cubicBezTo>
                  <a:pt x="5536205" y="226511"/>
                  <a:pt x="5545722" y="205530"/>
                  <a:pt x="5545790" y="265704"/>
                </a:cubicBezTo>
                <a:cubicBezTo>
                  <a:pt x="5542296" y="317533"/>
                  <a:pt x="5543813" y="325288"/>
                  <a:pt x="5542313" y="354566"/>
                </a:cubicBezTo>
                <a:lnTo>
                  <a:pt x="5524126" y="472000"/>
                </a:lnTo>
                <a:lnTo>
                  <a:pt x="5522170" y="473782"/>
                </a:lnTo>
                <a:cubicBezTo>
                  <a:pt x="5517847" y="482008"/>
                  <a:pt x="5518682" y="487340"/>
                  <a:pt x="5521798" y="491380"/>
                </a:cubicBezTo>
                <a:lnTo>
                  <a:pt x="5536419" y="531675"/>
                </a:lnTo>
                <a:lnTo>
                  <a:pt x="5533435" y="536015"/>
                </a:lnTo>
                <a:lnTo>
                  <a:pt x="5538088" y="572092"/>
                </a:lnTo>
                <a:lnTo>
                  <a:pt x="5536061" y="572511"/>
                </a:lnTo>
                <a:cubicBezTo>
                  <a:pt x="5531611" y="574271"/>
                  <a:pt x="5528529" y="577121"/>
                  <a:pt x="5528218" y="582332"/>
                </a:cubicBezTo>
                <a:cubicBezTo>
                  <a:pt x="5498002" y="573171"/>
                  <a:pt x="5516262" y="585107"/>
                  <a:pt x="5518011" y="601285"/>
                </a:cubicBezTo>
                <a:cubicBezTo>
                  <a:pt x="5508838" y="617831"/>
                  <a:pt x="5480684" y="666964"/>
                  <a:pt x="5473174" y="681608"/>
                </a:cubicBezTo>
                <a:cubicBezTo>
                  <a:pt x="5473102" y="684122"/>
                  <a:pt x="5473033" y="686637"/>
                  <a:pt x="5472963" y="689151"/>
                </a:cubicBezTo>
                <a:lnTo>
                  <a:pt x="5472485" y="689289"/>
                </a:lnTo>
                <a:cubicBezTo>
                  <a:pt x="5471434" y="690905"/>
                  <a:pt x="5470986" y="693376"/>
                  <a:pt x="5471326" y="697222"/>
                </a:cubicBezTo>
                <a:cubicBezTo>
                  <a:pt x="5471606" y="703992"/>
                  <a:pt x="5471884" y="710761"/>
                  <a:pt x="5472164" y="717531"/>
                </a:cubicBezTo>
                <a:lnTo>
                  <a:pt x="5468891" y="722494"/>
                </a:lnTo>
                <a:lnTo>
                  <a:pt x="5463081" y="724368"/>
                </a:lnTo>
                <a:lnTo>
                  <a:pt x="5446981" y="752692"/>
                </a:lnTo>
                <a:cubicBezTo>
                  <a:pt x="5454691" y="764380"/>
                  <a:pt x="5422719" y="808083"/>
                  <a:pt x="5417190" y="816346"/>
                </a:cubicBezTo>
                <a:lnTo>
                  <a:pt x="5388958" y="889417"/>
                </a:lnTo>
                <a:cubicBezTo>
                  <a:pt x="5320491" y="969963"/>
                  <a:pt x="5321907" y="1005331"/>
                  <a:pt x="5307044" y="1063288"/>
                </a:cubicBezTo>
                <a:cubicBezTo>
                  <a:pt x="5313332" y="1111028"/>
                  <a:pt x="5317096" y="1110140"/>
                  <a:pt x="5303837" y="1157176"/>
                </a:cubicBezTo>
                <a:cubicBezTo>
                  <a:pt x="5301103" y="1192124"/>
                  <a:pt x="5301884" y="1197232"/>
                  <a:pt x="5286494" y="1210776"/>
                </a:cubicBezTo>
                <a:lnTo>
                  <a:pt x="5282463" y="1301993"/>
                </a:lnTo>
                <a:lnTo>
                  <a:pt x="5252235" y="1360879"/>
                </a:lnTo>
                <a:lnTo>
                  <a:pt x="5244497" y="1404045"/>
                </a:lnTo>
                <a:lnTo>
                  <a:pt x="5223823" y="1429568"/>
                </a:lnTo>
                <a:lnTo>
                  <a:pt x="5224851" y="1430305"/>
                </a:lnTo>
                <a:cubicBezTo>
                  <a:pt x="5226697" y="1432466"/>
                  <a:pt x="5214738" y="1459891"/>
                  <a:pt x="5212394" y="1463304"/>
                </a:cubicBezTo>
                <a:cubicBezTo>
                  <a:pt x="5209912" y="1477394"/>
                  <a:pt x="5213027" y="1501295"/>
                  <a:pt x="5209958" y="1514846"/>
                </a:cubicBezTo>
                <a:lnTo>
                  <a:pt x="5206417" y="1519731"/>
                </a:lnTo>
                <a:lnTo>
                  <a:pt x="5206640" y="1519929"/>
                </a:lnTo>
                <a:cubicBezTo>
                  <a:pt x="5206490" y="1521210"/>
                  <a:pt x="5209710" y="1543635"/>
                  <a:pt x="5207632" y="1546022"/>
                </a:cubicBezTo>
                <a:lnTo>
                  <a:pt x="5212030" y="1578752"/>
                </a:lnTo>
                <a:cubicBezTo>
                  <a:pt x="5206147" y="1605585"/>
                  <a:pt x="5226381" y="1622803"/>
                  <a:pt x="5203533" y="1647555"/>
                </a:cubicBezTo>
                <a:cubicBezTo>
                  <a:pt x="5198128" y="1672675"/>
                  <a:pt x="5203213" y="1694404"/>
                  <a:pt x="5190877" y="1715685"/>
                </a:cubicBezTo>
                <a:cubicBezTo>
                  <a:pt x="5196815" y="1724301"/>
                  <a:pt x="5198098" y="1732435"/>
                  <a:pt x="5184235" y="1740358"/>
                </a:cubicBezTo>
                <a:cubicBezTo>
                  <a:pt x="5182625" y="1763793"/>
                  <a:pt x="5198368" y="1769422"/>
                  <a:pt x="5181475" y="1784314"/>
                </a:cubicBezTo>
                <a:cubicBezTo>
                  <a:pt x="5205987" y="1797417"/>
                  <a:pt x="5195246" y="1798221"/>
                  <a:pt x="5185845" y="1804434"/>
                </a:cubicBezTo>
                <a:lnTo>
                  <a:pt x="5185068" y="1805316"/>
                </a:lnTo>
                <a:lnTo>
                  <a:pt x="5188593" y="1807109"/>
                </a:lnTo>
                <a:lnTo>
                  <a:pt x="5185920" y="1821003"/>
                </a:lnTo>
                <a:lnTo>
                  <a:pt x="5183543" y="1824832"/>
                </a:lnTo>
                <a:cubicBezTo>
                  <a:pt x="5182284" y="1827468"/>
                  <a:pt x="5181937" y="1829219"/>
                  <a:pt x="5182235" y="1830429"/>
                </a:cubicBezTo>
                <a:lnTo>
                  <a:pt x="5182525" y="1830569"/>
                </a:lnTo>
                <a:lnTo>
                  <a:pt x="5180663" y="1835810"/>
                </a:lnTo>
                <a:cubicBezTo>
                  <a:pt x="5176779" y="1844665"/>
                  <a:pt x="5172297" y="1853278"/>
                  <a:pt x="5167452" y="1861483"/>
                </a:cubicBezTo>
                <a:cubicBezTo>
                  <a:pt x="5179827" y="1866643"/>
                  <a:pt x="5166788" y="1884999"/>
                  <a:pt x="5174266" y="1892417"/>
                </a:cubicBezTo>
                <a:lnTo>
                  <a:pt x="5189262" y="1895114"/>
                </a:lnTo>
                <a:lnTo>
                  <a:pt x="5187100" y="1899379"/>
                </a:lnTo>
                <a:lnTo>
                  <a:pt x="5180471" y="1907867"/>
                </a:lnTo>
                <a:cubicBezTo>
                  <a:pt x="5179609" y="1909162"/>
                  <a:pt x="5179647" y="1909994"/>
                  <a:pt x="5181361" y="1910265"/>
                </a:cubicBezTo>
                <a:cubicBezTo>
                  <a:pt x="5180995" y="1914884"/>
                  <a:pt x="5177893" y="1930292"/>
                  <a:pt x="5178268" y="1935584"/>
                </a:cubicBezTo>
                <a:lnTo>
                  <a:pt x="5183619" y="1942021"/>
                </a:lnTo>
                <a:lnTo>
                  <a:pt x="5184480" y="1945112"/>
                </a:lnTo>
                <a:lnTo>
                  <a:pt x="5172776" y="1961162"/>
                </a:lnTo>
                <a:lnTo>
                  <a:pt x="5168513" y="1969445"/>
                </a:lnTo>
                <a:lnTo>
                  <a:pt x="5126597" y="2024270"/>
                </a:lnTo>
                <a:lnTo>
                  <a:pt x="5119528" y="2107942"/>
                </a:lnTo>
                <a:cubicBezTo>
                  <a:pt x="5089290" y="2138038"/>
                  <a:pt x="5110415" y="2159228"/>
                  <a:pt x="5110356" y="2193455"/>
                </a:cubicBezTo>
                <a:cubicBezTo>
                  <a:pt x="5101302" y="2220953"/>
                  <a:pt x="5110381" y="2224200"/>
                  <a:pt x="5104992" y="2260088"/>
                </a:cubicBezTo>
                <a:cubicBezTo>
                  <a:pt x="5096504" y="2291744"/>
                  <a:pt x="5078225" y="2299003"/>
                  <a:pt x="5059439" y="2335735"/>
                </a:cubicBezTo>
                <a:cubicBezTo>
                  <a:pt x="5029465" y="2329020"/>
                  <a:pt x="5058046" y="2407546"/>
                  <a:pt x="5022061" y="2408995"/>
                </a:cubicBezTo>
                <a:cubicBezTo>
                  <a:pt x="5023289" y="2413465"/>
                  <a:pt x="5019654" y="2441580"/>
                  <a:pt x="5022253" y="2445869"/>
                </a:cubicBezTo>
                <a:cubicBezTo>
                  <a:pt x="5022440" y="2449625"/>
                  <a:pt x="5011241" y="2492743"/>
                  <a:pt x="5011426" y="2496499"/>
                </a:cubicBezTo>
                <a:lnTo>
                  <a:pt x="4994224" y="2549900"/>
                </a:lnTo>
                <a:cubicBezTo>
                  <a:pt x="4992353" y="2564757"/>
                  <a:pt x="4998952" y="2582253"/>
                  <a:pt x="4995245" y="2596456"/>
                </a:cubicBezTo>
                <a:lnTo>
                  <a:pt x="4988570" y="2606088"/>
                </a:lnTo>
                <a:cubicBezTo>
                  <a:pt x="4988504" y="2615842"/>
                  <a:pt x="4988436" y="2625597"/>
                  <a:pt x="4988371" y="2635351"/>
                </a:cubicBezTo>
                <a:lnTo>
                  <a:pt x="4983212" y="2665666"/>
                </a:lnTo>
                <a:lnTo>
                  <a:pt x="4968234" y="2715895"/>
                </a:lnTo>
                <a:lnTo>
                  <a:pt x="4975888" y="2725052"/>
                </a:lnTo>
                <a:lnTo>
                  <a:pt x="4980195" y="2726489"/>
                </a:lnTo>
                <a:lnTo>
                  <a:pt x="4976218" y="2740278"/>
                </a:lnTo>
                <a:lnTo>
                  <a:pt x="4980571" y="2751112"/>
                </a:lnTo>
                <a:lnTo>
                  <a:pt x="4973893" y="2760208"/>
                </a:lnTo>
                <a:lnTo>
                  <a:pt x="4979005" y="2790136"/>
                </a:lnTo>
                <a:lnTo>
                  <a:pt x="4986137" y="2804183"/>
                </a:lnTo>
                <a:cubicBezTo>
                  <a:pt x="4986150" y="2811409"/>
                  <a:pt x="4986162" y="2818634"/>
                  <a:pt x="4986175" y="2825860"/>
                </a:cubicBezTo>
                <a:cubicBezTo>
                  <a:pt x="4987474" y="2843788"/>
                  <a:pt x="4992871" y="2886513"/>
                  <a:pt x="4993936" y="2911749"/>
                </a:cubicBezTo>
                <a:cubicBezTo>
                  <a:pt x="4993313" y="2946689"/>
                  <a:pt x="4980300" y="2954448"/>
                  <a:pt x="4992563" y="2977278"/>
                </a:cubicBezTo>
                <a:cubicBezTo>
                  <a:pt x="4985688" y="2983455"/>
                  <a:pt x="4982051" y="2987749"/>
                  <a:pt x="4980516" y="2991092"/>
                </a:cubicBezTo>
                <a:cubicBezTo>
                  <a:pt x="4975910" y="3001119"/>
                  <a:pt x="4990216" y="3002537"/>
                  <a:pt x="4992801" y="3020247"/>
                </a:cubicBezTo>
                <a:cubicBezTo>
                  <a:pt x="4998517" y="3032637"/>
                  <a:pt x="5013148" y="3051512"/>
                  <a:pt x="5014805" y="3065434"/>
                </a:cubicBezTo>
                <a:cubicBezTo>
                  <a:pt x="4998836" y="3057428"/>
                  <a:pt x="5016840" y="3105196"/>
                  <a:pt x="5002733" y="3103777"/>
                </a:cubicBezTo>
                <a:cubicBezTo>
                  <a:pt x="5022381" y="3124610"/>
                  <a:pt x="4997365" y="3128169"/>
                  <a:pt x="5002941" y="3151828"/>
                </a:cubicBezTo>
                <a:cubicBezTo>
                  <a:pt x="5010264" y="3163902"/>
                  <a:pt x="5011356" y="3171780"/>
                  <a:pt x="5002883" y="3180546"/>
                </a:cubicBezTo>
                <a:cubicBezTo>
                  <a:pt x="5038586" y="3236545"/>
                  <a:pt x="5003723" y="3210316"/>
                  <a:pt x="5016711" y="3258677"/>
                </a:cubicBezTo>
                <a:lnTo>
                  <a:pt x="5017918" y="3262610"/>
                </a:lnTo>
                <a:lnTo>
                  <a:pt x="5011672" y="3277179"/>
                </a:lnTo>
                <a:lnTo>
                  <a:pt x="5009344" y="3278130"/>
                </a:lnTo>
                <a:lnTo>
                  <a:pt x="5026770" y="3325671"/>
                </a:lnTo>
                <a:lnTo>
                  <a:pt x="5024571" y="3332072"/>
                </a:lnTo>
                <a:lnTo>
                  <a:pt x="5041705" y="3362948"/>
                </a:lnTo>
                <a:lnTo>
                  <a:pt x="5047477" y="3378959"/>
                </a:lnTo>
                <a:lnTo>
                  <a:pt x="5060758" y="3407057"/>
                </a:lnTo>
                <a:lnTo>
                  <a:pt x="5058968" y="3409825"/>
                </a:lnTo>
                <a:lnTo>
                  <a:pt x="5062667" y="3415218"/>
                </a:lnTo>
                <a:lnTo>
                  <a:pt x="5060928" y="3419880"/>
                </a:lnTo>
                <a:lnTo>
                  <a:pt x="5062923" y="3424545"/>
                </a:lnTo>
                <a:cubicBezTo>
                  <a:pt x="5063537" y="3433967"/>
                  <a:pt x="5063494" y="3466028"/>
                  <a:pt x="5064623" y="3476412"/>
                </a:cubicBezTo>
                <a:lnTo>
                  <a:pt x="5069684" y="3486850"/>
                </a:lnTo>
                <a:lnTo>
                  <a:pt x="5063339" y="3496391"/>
                </a:lnTo>
                <a:lnTo>
                  <a:pt x="5070139" y="3531201"/>
                </a:lnTo>
                <a:lnTo>
                  <a:pt x="5079896" y="3542019"/>
                </a:lnTo>
                <a:lnTo>
                  <a:pt x="5087540" y="3552249"/>
                </a:lnTo>
                <a:lnTo>
                  <a:pt x="5087902" y="3553678"/>
                </a:lnTo>
                <a:lnTo>
                  <a:pt x="5091509" y="3568021"/>
                </a:lnTo>
                <a:lnTo>
                  <a:pt x="5091934" y="3569719"/>
                </a:lnTo>
                <a:lnTo>
                  <a:pt x="5089362" y="3586412"/>
                </a:lnTo>
                <a:lnTo>
                  <a:pt x="5092358" y="3597336"/>
                </a:lnTo>
                <a:lnTo>
                  <a:pt x="5084254" y="3606007"/>
                </a:lnTo>
                <a:cubicBezTo>
                  <a:pt x="5084262" y="3617747"/>
                  <a:pt x="5084273" y="3629488"/>
                  <a:pt x="5084281" y="3641228"/>
                </a:cubicBezTo>
                <a:lnTo>
                  <a:pt x="5091848" y="3653088"/>
                </a:lnTo>
                <a:lnTo>
                  <a:pt x="5097436" y="3664114"/>
                </a:lnTo>
                <a:cubicBezTo>
                  <a:pt x="5097463" y="3664599"/>
                  <a:pt x="5097491" y="3665084"/>
                  <a:pt x="5097518" y="3665569"/>
                </a:cubicBezTo>
                <a:cubicBezTo>
                  <a:pt x="5097915" y="3672776"/>
                  <a:pt x="5096966" y="3688591"/>
                  <a:pt x="5099829" y="3707357"/>
                </a:cubicBezTo>
                <a:cubicBezTo>
                  <a:pt x="5100505" y="3724716"/>
                  <a:pt x="5118078" y="3760234"/>
                  <a:pt x="5114696" y="3778166"/>
                </a:cubicBezTo>
                <a:cubicBezTo>
                  <a:pt x="5141627" y="3845122"/>
                  <a:pt x="5125427" y="3821305"/>
                  <a:pt x="5135379" y="3878222"/>
                </a:cubicBezTo>
                <a:cubicBezTo>
                  <a:pt x="5161519" y="3905047"/>
                  <a:pt x="5125417" y="4015047"/>
                  <a:pt x="5130138" y="4048117"/>
                </a:cubicBezTo>
                <a:cubicBezTo>
                  <a:pt x="5081804" y="4192084"/>
                  <a:pt x="5096262" y="4158987"/>
                  <a:pt x="5090040" y="4219510"/>
                </a:cubicBezTo>
                <a:cubicBezTo>
                  <a:pt x="5104553" y="4280033"/>
                  <a:pt x="5065380" y="4345686"/>
                  <a:pt x="5092812" y="4411258"/>
                </a:cubicBezTo>
                <a:cubicBezTo>
                  <a:pt x="5090630" y="4437329"/>
                  <a:pt x="5083878" y="4473140"/>
                  <a:pt x="5084599" y="4488531"/>
                </a:cubicBezTo>
                <a:cubicBezTo>
                  <a:pt x="5084423" y="4505410"/>
                  <a:pt x="5084248" y="4522289"/>
                  <a:pt x="5084072" y="4539168"/>
                </a:cubicBezTo>
                <a:cubicBezTo>
                  <a:pt x="5072114" y="4567830"/>
                  <a:pt x="5064305" y="4588197"/>
                  <a:pt x="5068936" y="4625153"/>
                </a:cubicBezTo>
                <a:cubicBezTo>
                  <a:pt x="5077433" y="4662889"/>
                  <a:pt x="5065899" y="4679357"/>
                  <a:pt x="5059114" y="4733115"/>
                </a:cubicBezTo>
                <a:cubicBezTo>
                  <a:pt x="5068687" y="4752352"/>
                  <a:pt x="5055370" y="4832308"/>
                  <a:pt x="5037209" y="4844323"/>
                </a:cubicBezTo>
                <a:cubicBezTo>
                  <a:pt x="5033444" y="4857054"/>
                  <a:pt x="5040194" y="4871554"/>
                  <a:pt x="5020638" y="4877992"/>
                </a:cubicBezTo>
                <a:cubicBezTo>
                  <a:pt x="4997151" y="4888353"/>
                  <a:pt x="5034418" y="4931200"/>
                  <a:pt x="5006413" y="4925805"/>
                </a:cubicBezTo>
                <a:cubicBezTo>
                  <a:pt x="5031964" y="4956261"/>
                  <a:pt x="4982840" y="4982633"/>
                  <a:pt x="4971037" y="5009272"/>
                </a:cubicBezTo>
                <a:cubicBezTo>
                  <a:pt x="4973259" y="5034036"/>
                  <a:pt x="4968375" y="5053859"/>
                  <a:pt x="4963105" y="5111369"/>
                </a:cubicBezTo>
                <a:cubicBezTo>
                  <a:pt x="4973224" y="5141336"/>
                  <a:pt x="4937413" y="5161742"/>
                  <a:pt x="4976341" y="5210876"/>
                </a:cubicBezTo>
                <a:cubicBezTo>
                  <a:pt x="4972455" y="5212581"/>
                  <a:pt x="4977054" y="5227501"/>
                  <a:pt x="4980617" y="5269726"/>
                </a:cubicBezTo>
                <a:cubicBezTo>
                  <a:pt x="4984182" y="5311951"/>
                  <a:pt x="4990390" y="5400671"/>
                  <a:pt x="4997733" y="5464225"/>
                </a:cubicBezTo>
                <a:cubicBezTo>
                  <a:pt x="5001765" y="5536542"/>
                  <a:pt x="4990225" y="5517959"/>
                  <a:pt x="5001400" y="5594585"/>
                </a:cubicBezTo>
                <a:cubicBezTo>
                  <a:pt x="4999908" y="5619318"/>
                  <a:pt x="4974042" y="5647975"/>
                  <a:pt x="4983700" y="5667896"/>
                </a:cubicBezTo>
                <a:cubicBezTo>
                  <a:pt x="4976834" y="5696311"/>
                  <a:pt x="4975579" y="5738356"/>
                  <a:pt x="4968506" y="5769225"/>
                </a:cubicBezTo>
                <a:cubicBezTo>
                  <a:pt x="4968926" y="5787258"/>
                  <a:pt x="4969344" y="5805291"/>
                  <a:pt x="4969765" y="5823324"/>
                </a:cubicBezTo>
                <a:cubicBezTo>
                  <a:pt x="4966122" y="5853058"/>
                  <a:pt x="4965608" y="5838948"/>
                  <a:pt x="4966129" y="5862699"/>
                </a:cubicBezTo>
                <a:lnTo>
                  <a:pt x="4970695" y="5906467"/>
                </a:lnTo>
                <a:lnTo>
                  <a:pt x="4991568" y="5939847"/>
                </a:lnTo>
                <a:cubicBezTo>
                  <a:pt x="4998848" y="5955713"/>
                  <a:pt x="4974731" y="5940131"/>
                  <a:pt x="4986815" y="5973994"/>
                </a:cubicBezTo>
                <a:cubicBezTo>
                  <a:pt x="4961187" y="5997051"/>
                  <a:pt x="4983444" y="6032039"/>
                  <a:pt x="4987776" y="6089693"/>
                </a:cubicBezTo>
                <a:lnTo>
                  <a:pt x="4991621" y="6224938"/>
                </a:lnTo>
                <a:cubicBezTo>
                  <a:pt x="4988442" y="6270972"/>
                  <a:pt x="5008962" y="6317522"/>
                  <a:pt x="5017157" y="6370251"/>
                </a:cubicBezTo>
                <a:cubicBezTo>
                  <a:pt x="5025353" y="6422980"/>
                  <a:pt x="5039938" y="6490855"/>
                  <a:pt x="5040797" y="6541313"/>
                </a:cubicBezTo>
                <a:cubicBezTo>
                  <a:pt x="5039898" y="6576319"/>
                  <a:pt x="5031912" y="6591883"/>
                  <a:pt x="5045375" y="6640957"/>
                </a:cubicBezTo>
                <a:cubicBezTo>
                  <a:pt x="5057505" y="6669536"/>
                  <a:pt x="5052276" y="6675394"/>
                  <a:pt x="5058442" y="6705297"/>
                </a:cubicBezTo>
                <a:cubicBezTo>
                  <a:pt x="5057367" y="6727133"/>
                  <a:pt x="5067901" y="6732087"/>
                  <a:pt x="5071125" y="6759582"/>
                </a:cubicBezTo>
                <a:cubicBezTo>
                  <a:pt x="5055614" y="6796071"/>
                  <a:pt x="5051656" y="6769544"/>
                  <a:pt x="5069172" y="6817746"/>
                </a:cubicBezTo>
                <a:cubicBezTo>
                  <a:pt x="5060956" y="6828354"/>
                  <a:pt x="5064525" y="6836369"/>
                  <a:pt x="5072322" y="6843646"/>
                </a:cubicBezTo>
                <a:lnTo>
                  <a:pt x="5091388" y="6857998"/>
                </a:lnTo>
                <a:lnTo>
                  <a:pt x="6096000" y="6857998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C5C6E9C-6F01-63BB-FBB2-14150F27E5F5}"/>
              </a:ext>
            </a:extLst>
          </p:cNvPr>
          <p:cNvSpPr txBox="1"/>
          <p:nvPr/>
        </p:nvSpPr>
        <p:spPr>
          <a:xfrm>
            <a:off x="599895" y="753374"/>
            <a:ext cx="2473826" cy="13308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>
                <a:solidFill>
                  <a:srgbClr val="CB5EEE"/>
                </a:solidFill>
                <a:ea typeface="Calibri"/>
                <a:cs typeface="Calibri"/>
              </a:rPr>
              <a:t>Thank you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DDC289-09C1-ED87-2DE9-5CB926374BCB}"/>
              </a:ext>
            </a:extLst>
          </p:cNvPr>
          <p:cNvSpPr txBox="1"/>
          <p:nvPr/>
        </p:nvSpPr>
        <p:spPr>
          <a:xfrm>
            <a:off x="598098" y="2265872"/>
            <a:ext cx="2239992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 err="1">
                <a:solidFill>
                  <a:srgbClr val="31ACB5"/>
                </a:solidFill>
                <a:ea typeface="Calibri"/>
                <a:cs typeface="Calibri"/>
              </a:rPr>
              <a:t>Github</a:t>
            </a:r>
            <a:r>
              <a:rPr lang="en-US" dirty="0">
                <a:solidFill>
                  <a:srgbClr val="31ACB5"/>
                </a:solidFill>
                <a:ea typeface="Calibri"/>
                <a:cs typeface="Calibri"/>
              </a:rPr>
              <a:t>:</a:t>
            </a:r>
            <a:br>
              <a:rPr lang="en-US" dirty="0">
                <a:ea typeface="Calibri"/>
                <a:cs typeface="Calibri"/>
              </a:rPr>
            </a:br>
            <a:r>
              <a:rPr lang="en-US" dirty="0">
                <a:ea typeface="Calibri"/>
                <a:cs typeface="Calibri"/>
                <a:hlinkClick r:id="rId2"/>
              </a:rPr>
              <a:t>@LevyMaze</a:t>
            </a:r>
            <a:br>
              <a:rPr lang="en-US" dirty="0">
                <a:ea typeface="Calibri"/>
                <a:cs typeface="Calibri"/>
              </a:rPr>
            </a:br>
            <a:br>
              <a:rPr lang="en-US" dirty="0">
                <a:ea typeface="Calibri"/>
                <a:cs typeface="Calibri"/>
              </a:rPr>
            </a:br>
            <a:r>
              <a:rPr lang="en-US" dirty="0">
                <a:solidFill>
                  <a:srgbClr val="31ACB5"/>
                </a:solidFill>
                <a:ea typeface="Calibri"/>
                <a:cs typeface="Calibri"/>
              </a:rPr>
              <a:t>Site address:</a:t>
            </a:r>
            <a:br>
              <a:rPr lang="en-US" dirty="0">
                <a:ea typeface="Calibri"/>
                <a:cs typeface="Calibri"/>
              </a:rPr>
            </a:br>
            <a:r>
              <a:rPr lang="en-US" dirty="0">
                <a:ea typeface="Calibri"/>
                <a:cs typeface="Calibri"/>
                <a:hlinkClick r:id="rId3"/>
              </a:rPr>
              <a:t>CloudPeak</a:t>
            </a:r>
            <a:endParaRPr lang="en-US" dirty="0">
              <a:ea typeface="Calibri"/>
              <a:cs typeface="Calibri"/>
            </a:endParaRPr>
          </a:p>
        </p:txBody>
      </p:sp>
      <p:pic>
        <p:nvPicPr>
          <p:cNvPr id="4" name="Picture 3" descr="A hand with a black background&#10;&#10;AI-generated content may be incorrect.">
            <a:extLst>
              <a:ext uri="{FF2B5EF4-FFF2-40B4-BE49-F238E27FC236}">
                <a16:creationId xmlns:a16="http://schemas.microsoft.com/office/drawing/2014/main" id="{64FEA0F6-0FE1-8B97-63AE-7B415D21CA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2925" y="1423358"/>
            <a:ext cx="381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1898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C54F4CE-85F0-46ED-80DA-9518C9251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ADD1FCA-8ACB-4958-81DD-4CDD6D3E1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351564" cy="6858000"/>
          </a:xfrm>
          <a:custGeom>
            <a:avLst/>
            <a:gdLst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9647 w 5734864"/>
              <a:gd name="connsiteY33" fmla="*/ 1936120 h 6858000"/>
              <a:gd name="connsiteX34" fmla="*/ 714660 w 5734864"/>
              <a:gd name="connsiteY34" fmla="*/ 1982709 h 6858000"/>
              <a:gd name="connsiteX35" fmla="*/ 710759 w 5734864"/>
              <a:gd name="connsiteY35" fmla="*/ 2013010 h 6858000"/>
              <a:gd name="connsiteX36" fmla="*/ 697927 w 5734864"/>
              <a:gd name="connsiteY36" fmla="*/ 2069833 h 6858000"/>
              <a:gd name="connsiteX37" fmla="*/ 693594 w 5734864"/>
              <a:gd name="connsiteY37" fmla="*/ 2103731 h 6858000"/>
              <a:gd name="connsiteX38" fmla="*/ 691109 w 5734864"/>
              <a:gd name="connsiteY38" fmla="*/ 2124027 h 6858000"/>
              <a:gd name="connsiteX39" fmla="*/ 676593 w 5734864"/>
              <a:gd name="connsiteY39" fmla="*/ 2176182 h 6858000"/>
              <a:gd name="connsiteX40" fmla="*/ 633227 w 5734864"/>
              <a:gd name="connsiteY40" fmla="*/ 2258036 h 6858000"/>
              <a:gd name="connsiteX41" fmla="*/ 625564 w 5734864"/>
              <a:gd name="connsiteY41" fmla="*/ 2284567 h 6858000"/>
              <a:gd name="connsiteX42" fmla="*/ 627074 w 5734864"/>
              <a:gd name="connsiteY42" fmla="*/ 2289605 h 6858000"/>
              <a:gd name="connsiteX43" fmla="*/ 614574 w 5734864"/>
              <a:gd name="connsiteY43" fmla="*/ 2308717 h 6858000"/>
              <a:gd name="connsiteX44" fmla="*/ 606890 w 5734864"/>
              <a:gd name="connsiteY44" fmla="*/ 2320662 h 6858000"/>
              <a:gd name="connsiteX45" fmla="*/ 605558 w 5734864"/>
              <a:gd name="connsiteY45" fmla="*/ 2327897 h 6858000"/>
              <a:gd name="connsiteX46" fmla="*/ 602202 w 5734864"/>
              <a:gd name="connsiteY46" fmla="*/ 2357749 h 6858000"/>
              <a:gd name="connsiteX47" fmla="*/ 600213 w 5734864"/>
              <a:gd name="connsiteY47" fmla="*/ 2364905 h 6858000"/>
              <a:gd name="connsiteX48" fmla="*/ 597160 w 5734864"/>
              <a:gd name="connsiteY48" fmla="*/ 2388351 h 6858000"/>
              <a:gd name="connsiteX49" fmla="*/ 597982 w 5734864"/>
              <a:gd name="connsiteY49" fmla="*/ 2402296 h 6858000"/>
              <a:gd name="connsiteX50" fmla="*/ 593150 w 5734864"/>
              <a:gd name="connsiteY50" fmla="*/ 2420015 h 6858000"/>
              <a:gd name="connsiteX51" fmla="*/ 592833 w 5734864"/>
              <a:gd name="connsiteY51" fmla="*/ 2422749 h 6858000"/>
              <a:gd name="connsiteX52" fmla="*/ 594479 w 5734864"/>
              <a:gd name="connsiteY52" fmla="*/ 2426002 h 6858000"/>
              <a:gd name="connsiteX53" fmla="*/ 591963 w 5734864"/>
              <a:gd name="connsiteY53" fmla="*/ 2431950 h 6858000"/>
              <a:gd name="connsiteX54" fmla="*/ 591544 w 5734864"/>
              <a:gd name="connsiteY54" fmla="*/ 2433897 h 6858000"/>
              <a:gd name="connsiteX55" fmla="*/ 589519 w 5734864"/>
              <a:gd name="connsiteY55" fmla="*/ 2451398 h 6858000"/>
              <a:gd name="connsiteX56" fmla="*/ 590037 w 5734864"/>
              <a:gd name="connsiteY56" fmla="*/ 2455536 h 6858000"/>
              <a:gd name="connsiteX57" fmla="*/ 588179 w 5734864"/>
              <a:gd name="connsiteY57" fmla="*/ 2462981 h 6858000"/>
              <a:gd name="connsiteX58" fmla="*/ 583434 w 5734864"/>
              <a:gd name="connsiteY58" fmla="*/ 2503991 h 6858000"/>
              <a:gd name="connsiteX59" fmla="*/ 567942 w 5734864"/>
              <a:gd name="connsiteY59" fmla="*/ 2652936 h 6858000"/>
              <a:gd name="connsiteX60" fmla="*/ 573869 w 5734864"/>
              <a:gd name="connsiteY60" fmla="*/ 2670188 h 6858000"/>
              <a:gd name="connsiteX61" fmla="*/ 575243 w 5734864"/>
              <a:gd name="connsiteY61" fmla="*/ 2688114 h 6858000"/>
              <a:gd name="connsiteX62" fmla="*/ 573824 w 5734864"/>
              <a:gd name="connsiteY62" fmla="*/ 2689856 h 6858000"/>
              <a:gd name="connsiteX63" fmla="*/ 570699 w 5734864"/>
              <a:gd name="connsiteY63" fmla="*/ 2709353 h 6858000"/>
              <a:gd name="connsiteX64" fmla="*/ 573192 w 5734864"/>
              <a:gd name="connsiteY64" fmla="*/ 2714527 h 6858000"/>
              <a:gd name="connsiteX65" fmla="*/ 572044 w 5734864"/>
              <a:gd name="connsiteY65" fmla="*/ 2728187 h 6858000"/>
              <a:gd name="connsiteX66" fmla="*/ 572465 w 5734864"/>
              <a:gd name="connsiteY66" fmla="*/ 2755863 h 6858000"/>
              <a:gd name="connsiteX67" fmla="*/ 570028 w 5734864"/>
              <a:gd name="connsiteY67" fmla="*/ 2760324 h 6858000"/>
              <a:gd name="connsiteX68" fmla="*/ 566748 w 5734864"/>
              <a:gd name="connsiteY68" fmla="*/ 2800948 h 6858000"/>
              <a:gd name="connsiteX69" fmla="*/ 565509 w 5734864"/>
              <a:gd name="connsiteY69" fmla="*/ 2801167 h 6858000"/>
              <a:gd name="connsiteX70" fmla="*/ 559367 w 5734864"/>
              <a:gd name="connsiteY70" fmla="*/ 2811129 h 6858000"/>
              <a:gd name="connsiteX71" fmla="*/ 550354 w 5734864"/>
              <a:gd name="connsiteY71" fmla="*/ 2830949 h 6858000"/>
              <a:gd name="connsiteX72" fmla="*/ 514795 w 5734864"/>
              <a:gd name="connsiteY72" fmla="*/ 2872433 h 6858000"/>
              <a:gd name="connsiteX73" fmla="*/ 509875 w 5734864"/>
              <a:gd name="connsiteY73" fmla="*/ 2923099 h 6858000"/>
              <a:gd name="connsiteX74" fmla="*/ 509577 w 5734864"/>
              <a:gd name="connsiteY74" fmla="*/ 2923197 h 6858000"/>
              <a:gd name="connsiteX75" fmla="*/ 507597 w 5734864"/>
              <a:gd name="connsiteY75" fmla="*/ 2931868 h 6858000"/>
              <a:gd name="connsiteX76" fmla="*/ 507379 w 5734864"/>
              <a:gd name="connsiteY76" fmla="*/ 2938322 h 6858000"/>
              <a:gd name="connsiteX77" fmla="*/ 504725 w 5734864"/>
              <a:gd name="connsiteY77" fmla="*/ 2954519 h 6858000"/>
              <a:gd name="connsiteX78" fmla="*/ 502018 w 5734864"/>
              <a:gd name="connsiteY78" fmla="*/ 2959643 h 6858000"/>
              <a:gd name="connsiteX79" fmla="*/ 498360 w 5734864"/>
              <a:gd name="connsiteY79" fmla="*/ 2961019 h 6858000"/>
              <a:gd name="connsiteX80" fmla="*/ 498483 w 5734864"/>
              <a:gd name="connsiteY80" fmla="*/ 2962590 h 6858000"/>
              <a:gd name="connsiteX81" fmla="*/ 484403 w 5734864"/>
              <a:gd name="connsiteY81" fmla="*/ 2990538 h 6858000"/>
              <a:gd name="connsiteX82" fmla="*/ 463075 w 5734864"/>
              <a:gd name="connsiteY82" fmla="*/ 3055956 h 6858000"/>
              <a:gd name="connsiteX83" fmla="*/ 455013 w 5734864"/>
              <a:gd name="connsiteY83" fmla="*/ 3094482 h 6858000"/>
              <a:gd name="connsiteX84" fmla="*/ 428391 w 5734864"/>
              <a:gd name="connsiteY84" fmla="*/ 3198850 h 6858000"/>
              <a:gd name="connsiteX85" fmla="*/ 401440 w 5734864"/>
              <a:gd name="connsiteY85" fmla="*/ 3307560 h 6858000"/>
              <a:gd name="connsiteX86" fmla="*/ 386076 w 5734864"/>
              <a:gd name="connsiteY86" fmla="*/ 3373943 h 6858000"/>
              <a:gd name="connsiteX87" fmla="*/ 374726 w 5734864"/>
              <a:gd name="connsiteY87" fmla="*/ 3381364 h 6858000"/>
              <a:gd name="connsiteX88" fmla="*/ 369145 w 5734864"/>
              <a:gd name="connsiteY88" fmla="*/ 3383729 h 6858000"/>
              <a:gd name="connsiteX89" fmla="*/ 364294 w 5734864"/>
              <a:gd name="connsiteY89" fmla="*/ 3414159 h 6858000"/>
              <a:gd name="connsiteX90" fmla="*/ 366450 w 5734864"/>
              <a:gd name="connsiteY90" fmla="*/ 3436925 h 6858000"/>
              <a:gd name="connsiteX91" fmla="*/ 351743 w 5734864"/>
              <a:gd name="connsiteY91" fmla="*/ 3521619 h 6858000"/>
              <a:gd name="connsiteX92" fmla="*/ 345784 w 5734864"/>
              <a:gd name="connsiteY92" fmla="*/ 3603757 h 6858000"/>
              <a:gd name="connsiteX93" fmla="*/ 344198 w 5734864"/>
              <a:gd name="connsiteY93" fmla="*/ 3652424 h 6858000"/>
              <a:gd name="connsiteX94" fmla="*/ 352450 w 5734864"/>
              <a:gd name="connsiteY94" fmla="*/ 3665222 h 6858000"/>
              <a:gd name="connsiteX95" fmla="*/ 342621 w 5734864"/>
              <a:gd name="connsiteY95" fmla="*/ 3700804 h 6858000"/>
              <a:gd name="connsiteX96" fmla="*/ 341514 w 5734864"/>
              <a:gd name="connsiteY96" fmla="*/ 3734774 h 6858000"/>
              <a:gd name="connsiteX97" fmla="*/ 340607 w 5734864"/>
              <a:gd name="connsiteY97" fmla="*/ 3785153 h 6858000"/>
              <a:gd name="connsiteX98" fmla="*/ 340707 w 5734864"/>
              <a:gd name="connsiteY98" fmla="*/ 3788177 h 6858000"/>
              <a:gd name="connsiteX99" fmla="*/ 340361 w 5734864"/>
              <a:gd name="connsiteY99" fmla="*/ 3798803 h 6858000"/>
              <a:gd name="connsiteX100" fmla="*/ 339642 w 5734864"/>
              <a:gd name="connsiteY100" fmla="*/ 3838750 h 6858000"/>
              <a:gd name="connsiteX101" fmla="*/ 360295 w 5734864"/>
              <a:gd name="connsiteY101" fmla="*/ 4015196 h 6858000"/>
              <a:gd name="connsiteX102" fmla="*/ 339043 w 5734864"/>
              <a:gd name="connsiteY102" fmla="*/ 4052778 h 6858000"/>
              <a:gd name="connsiteX103" fmla="*/ 339343 w 5734864"/>
              <a:gd name="connsiteY103" fmla="*/ 4096257 h 6858000"/>
              <a:gd name="connsiteX104" fmla="*/ 340786 w 5734864"/>
              <a:gd name="connsiteY104" fmla="*/ 4321136 h 6858000"/>
              <a:gd name="connsiteX105" fmla="*/ 343158 w 5734864"/>
              <a:gd name="connsiteY105" fmla="*/ 4429174 h 6858000"/>
              <a:gd name="connsiteX106" fmla="*/ 334599 w 5734864"/>
              <a:gd name="connsiteY106" fmla="*/ 4449938 h 6858000"/>
              <a:gd name="connsiteX107" fmla="*/ 332890 w 5734864"/>
              <a:gd name="connsiteY107" fmla="*/ 4453515 h 6858000"/>
              <a:gd name="connsiteX108" fmla="*/ 331105 w 5734864"/>
              <a:gd name="connsiteY108" fmla="*/ 4467941 h 6858000"/>
              <a:gd name="connsiteX109" fmla="*/ 324289 w 5734864"/>
              <a:gd name="connsiteY109" fmla="*/ 4471861 h 6858000"/>
              <a:gd name="connsiteX110" fmla="*/ 317079 w 5734864"/>
              <a:gd name="connsiteY110" fmla="*/ 4493468 h 6858000"/>
              <a:gd name="connsiteX111" fmla="*/ 315557 w 5734864"/>
              <a:gd name="connsiteY111" fmla="*/ 4520067 h 6858000"/>
              <a:gd name="connsiteX112" fmla="*/ 315240 w 5734864"/>
              <a:gd name="connsiteY112" fmla="*/ 4536872 h 6858000"/>
              <a:gd name="connsiteX113" fmla="*/ 316200 w 5734864"/>
              <a:gd name="connsiteY113" fmla="*/ 4538297 h 6858000"/>
              <a:gd name="connsiteX114" fmla="*/ 317507 w 5734864"/>
              <a:gd name="connsiteY114" fmla="*/ 4547582 h 6858000"/>
              <a:gd name="connsiteX115" fmla="*/ 323078 w 5734864"/>
              <a:gd name="connsiteY115" fmla="*/ 4592102 h 6858000"/>
              <a:gd name="connsiteX116" fmla="*/ 328722 w 5734864"/>
              <a:gd name="connsiteY116" fmla="*/ 4667914 h 6858000"/>
              <a:gd name="connsiteX117" fmla="*/ 335597 w 5734864"/>
              <a:gd name="connsiteY117" fmla="*/ 4695035 h 6858000"/>
              <a:gd name="connsiteX118" fmla="*/ 339485 w 5734864"/>
              <a:gd name="connsiteY118" fmla="*/ 4695979 h 6858000"/>
              <a:gd name="connsiteX119" fmla="*/ 341089 w 5734864"/>
              <a:gd name="connsiteY119" fmla="*/ 4704268 h 6858000"/>
              <a:gd name="connsiteX120" fmla="*/ 342177 w 5734864"/>
              <a:gd name="connsiteY120" fmla="*/ 4706060 h 6858000"/>
              <a:gd name="connsiteX121" fmla="*/ 347751 w 5734864"/>
              <a:gd name="connsiteY121" fmla="*/ 4716754 h 6858000"/>
              <a:gd name="connsiteX122" fmla="*/ 344125 w 5734864"/>
              <a:gd name="connsiteY122" fmla="*/ 4764669 h 6858000"/>
              <a:gd name="connsiteX123" fmla="*/ 340188 w 5734864"/>
              <a:gd name="connsiteY123" fmla="*/ 4779386 h 6858000"/>
              <a:gd name="connsiteX124" fmla="*/ 335146 w 5734864"/>
              <a:gd name="connsiteY124" fmla="*/ 4787491 h 6858000"/>
              <a:gd name="connsiteX125" fmla="*/ 319124 w 5734864"/>
              <a:gd name="connsiteY125" fmla="*/ 4843514 h 6858000"/>
              <a:gd name="connsiteX126" fmla="*/ 305956 w 5734864"/>
              <a:gd name="connsiteY126" fmla="*/ 4881505 h 6858000"/>
              <a:gd name="connsiteX127" fmla="*/ 301062 w 5734864"/>
              <a:gd name="connsiteY127" fmla="*/ 4889332 h 6858000"/>
              <a:gd name="connsiteX128" fmla="*/ 302141 w 5734864"/>
              <a:gd name="connsiteY128" fmla="*/ 4899400 h 6858000"/>
              <a:gd name="connsiteX129" fmla="*/ 304424 w 5734864"/>
              <a:gd name="connsiteY129" fmla="*/ 4902664 h 6858000"/>
              <a:gd name="connsiteX130" fmla="*/ 293123 w 5734864"/>
              <a:gd name="connsiteY130" fmla="*/ 4932769 h 6858000"/>
              <a:gd name="connsiteX131" fmla="*/ 292275 w 5734864"/>
              <a:gd name="connsiteY131" fmla="*/ 4936482 h 6858000"/>
              <a:gd name="connsiteX132" fmla="*/ 288304 w 5734864"/>
              <a:gd name="connsiteY132" fmla="*/ 4962325 h 6858000"/>
              <a:gd name="connsiteX133" fmla="*/ 287420 w 5734864"/>
              <a:gd name="connsiteY133" fmla="*/ 5042193 h 6858000"/>
              <a:gd name="connsiteX134" fmla="*/ 287020 w 5734864"/>
              <a:gd name="connsiteY134" fmla="*/ 5065655 h 6858000"/>
              <a:gd name="connsiteX135" fmla="*/ 288488 w 5734864"/>
              <a:gd name="connsiteY135" fmla="*/ 5082216 h 6858000"/>
              <a:gd name="connsiteX136" fmla="*/ 282763 w 5734864"/>
              <a:gd name="connsiteY136" fmla="*/ 5127114 h 6858000"/>
              <a:gd name="connsiteX137" fmla="*/ 269316 w 5734864"/>
              <a:gd name="connsiteY137" fmla="*/ 5202682 h 6858000"/>
              <a:gd name="connsiteX138" fmla="*/ 269174 w 5734864"/>
              <a:gd name="connsiteY138" fmla="*/ 5230835 h 6858000"/>
              <a:gd name="connsiteX139" fmla="*/ 272679 w 5734864"/>
              <a:gd name="connsiteY139" fmla="*/ 5232660 h 6858000"/>
              <a:gd name="connsiteX140" fmla="*/ 272160 w 5734864"/>
              <a:gd name="connsiteY140" fmla="*/ 5241150 h 6858000"/>
              <a:gd name="connsiteX141" fmla="*/ 272760 w 5734864"/>
              <a:gd name="connsiteY141" fmla="*/ 5243156 h 6858000"/>
              <a:gd name="connsiteX142" fmla="*/ 275462 w 5734864"/>
              <a:gd name="connsiteY142" fmla="*/ 5254919 h 6858000"/>
              <a:gd name="connsiteX143" fmla="*/ 262897 w 5734864"/>
              <a:gd name="connsiteY143" fmla="*/ 5286259 h 6858000"/>
              <a:gd name="connsiteX144" fmla="*/ 252761 w 5734864"/>
              <a:gd name="connsiteY144" fmla="*/ 5357801 h 6858000"/>
              <a:gd name="connsiteX145" fmla="*/ 242360 w 5734864"/>
              <a:gd name="connsiteY145" fmla="*/ 5460080 h 6858000"/>
              <a:gd name="connsiteX146" fmla="*/ 229880 w 5734864"/>
              <a:gd name="connsiteY146" fmla="*/ 5539714 h 6858000"/>
              <a:gd name="connsiteX147" fmla="*/ 204283 w 5734864"/>
              <a:gd name="connsiteY147" fmla="*/ 5639080 h 6858000"/>
              <a:gd name="connsiteX148" fmla="*/ 198948 w 5734864"/>
              <a:gd name="connsiteY148" fmla="*/ 5710958 h 6858000"/>
              <a:gd name="connsiteX149" fmla="*/ 192367 w 5734864"/>
              <a:gd name="connsiteY149" fmla="*/ 5719859 h 6858000"/>
              <a:gd name="connsiteX150" fmla="*/ 188035 w 5734864"/>
              <a:gd name="connsiteY150" fmla="*/ 5729935 h 6858000"/>
              <a:gd name="connsiteX151" fmla="*/ 188428 w 5734864"/>
              <a:gd name="connsiteY151" fmla="*/ 5731182 h 6858000"/>
              <a:gd name="connsiteX152" fmla="*/ 181635 w 5734864"/>
              <a:gd name="connsiteY152" fmla="*/ 5753538 h 6858000"/>
              <a:gd name="connsiteX153" fmla="*/ 169744 w 5734864"/>
              <a:gd name="connsiteY153" fmla="*/ 5796307 h 6858000"/>
              <a:gd name="connsiteX154" fmla="*/ 170351 w 5734864"/>
              <a:gd name="connsiteY154" fmla="*/ 5796644 h 6858000"/>
              <a:gd name="connsiteX155" fmla="*/ 171559 w 5734864"/>
              <a:gd name="connsiteY155" fmla="*/ 5803435 h 6858000"/>
              <a:gd name="connsiteX156" fmla="*/ 172284 w 5734864"/>
              <a:gd name="connsiteY156" fmla="*/ 5816391 h 6858000"/>
              <a:gd name="connsiteX157" fmla="*/ 182542 w 5734864"/>
              <a:gd name="connsiteY157" fmla="*/ 5846382 h 6858000"/>
              <a:gd name="connsiteX158" fmla="*/ 175877 w 5734864"/>
              <a:gd name="connsiteY158" fmla="*/ 5871336 h 6858000"/>
              <a:gd name="connsiteX159" fmla="*/ 174910 w 5734864"/>
              <a:gd name="connsiteY159" fmla="*/ 5876376 h 6858000"/>
              <a:gd name="connsiteX160" fmla="*/ 175047 w 5734864"/>
              <a:gd name="connsiteY160" fmla="*/ 5876483 h 6858000"/>
              <a:gd name="connsiteX161" fmla="*/ 174335 w 5734864"/>
              <a:gd name="connsiteY161" fmla="*/ 5881814 h 6858000"/>
              <a:gd name="connsiteX162" fmla="*/ 171273 w 5734864"/>
              <a:gd name="connsiteY162" fmla="*/ 5895339 h 6858000"/>
              <a:gd name="connsiteX163" fmla="*/ 171658 w 5734864"/>
              <a:gd name="connsiteY163" fmla="*/ 5898749 h 6858000"/>
              <a:gd name="connsiteX164" fmla="*/ 174658 w 5734864"/>
              <a:gd name="connsiteY164" fmla="*/ 5919558 h 6858000"/>
              <a:gd name="connsiteX165" fmla="*/ 169099 w 5734864"/>
              <a:gd name="connsiteY165" fmla="*/ 5984417 h 6858000"/>
              <a:gd name="connsiteX166" fmla="*/ 162007 w 5734864"/>
              <a:gd name="connsiteY166" fmla="*/ 6049043 h 6858000"/>
              <a:gd name="connsiteX167" fmla="*/ 156875 w 5734864"/>
              <a:gd name="connsiteY167" fmla="*/ 6114000 h 6858000"/>
              <a:gd name="connsiteX168" fmla="*/ 165441 w 5734864"/>
              <a:gd name="connsiteY168" fmla="*/ 6146938 h 6858000"/>
              <a:gd name="connsiteX169" fmla="*/ 165177 w 5734864"/>
              <a:gd name="connsiteY169" fmla="*/ 6150658 h 6858000"/>
              <a:gd name="connsiteX170" fmla="*/ 161772 w 5734864"/>
              <a:gd name="connsiteY170" fmla="*/ 6160011 h 6858000"/>
              <a:gd name="connsiteX171" fmla="*/ 160051 w 5734864"/>
              <a:gd name="connsiteY171" fmla="*/ 6163393 h 6858000"/>
              <a:gd name="connsiteX172" fmla="*/ 158473 w 5734864"/>
              <a:gd name="connsiteY172" fmla="*/ 6168628 h 6858000"/>
              <a:gd name="connsiteX173" fmla="*/ 158573 w 5734864"/>
              <a:gd name="connsiteY173" fmla="*/ 6168799 h 6858000"/>
              <a:gd name="connsiteX174" fmla="*/ 146463 w 5734864"/>
              <a:gd name="connsiteY174" fmla="*/ 6196671 h 6858000"/>
              <a:gd name="connsiteX175" fmla="*/ 150209 w 5734864"/>
              <a:gd name="connsiteY175" fmla="*/ 6232365 h 6858000"/>
              <a:gd name="connsiteX176" fmla="*/ 148544 w 5734864"/>
              <a:gd name="connsiteY176" fmla="*/ 6246162 h 6858000"/>
              <a:gd name="connsiteX177" fmla="*/ 148403 w 5734864"/>
              <a:gd name="connsiteY177" fmla="*/ 6253754 h 6858000"/>
              <a:gd name="connsiteX178" fmla="*/ 138880 w 5734864"/>
              <a:gd name="connsiteY178" fmla="*/ 6276449 h 6858000"/>
              <a:gd name="connsiteX179" fmla="*/ 138683 w 5734864"/>
              <a:gd name="connsiteY179" fmla="*/ 6279721 h 6858000"/>
              <a:gd name="connsiteX180" fmla="*/ 130721 w 5734864"/>
              <a:gd name="connsiteY180" fmla="*/ 6293675 h 6858000"/>
              <a:gd name="connsiteX181" fmla="*/ 120717 w 5734864"/>
              <a:gd name="connsiteY181" fmla="*/ 6313967 h 6858000"/>
              <a:gd name="connsiteX182" fmla="*/ 120841 w 5734864"/>
              <a:gd name="connsiteY182" fmla="*/ 6315437 h 6858000"/>
              <a:gd name="connsiteX183" fmla="*/ 115208 w 5734864"/>
              <a:gd name="connsiteY183" fmla="*/ 6324024 h 6858000"/>
              <a:gd name="connsiteX184" fmla="*/ 101217 w 5734864"/>
              <a:gd name="connsiteY184" fmla="*/ 6365923 h 6858000"/>
              <a:gd name="connsiteX185" fmla="*/ 74946 w 5734864"/>
              <a:gd name="connsiteY185" fmla="*/ 6556817 h 6858000"/>
              <a:gd name="connsiteX186" fmla="*/ 16001 w 5734864"/>
              <a:gd name="connsiteY186" fmla="*/ 6808678 h 6858000"/>
              <a:gd name="connsiteX187" fmla="*/ 0 w 5734864"/>
              <a:gd name="connsiteY187" fmla="*/ 6858000 h 6858000"/>
              <a:gd name="connsiteX188" fmla="*/ 5734864 w 5734864"/>
              <a:gd name="connsiteY188" fmla="*/ 685800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4660 w 5734864"/>
              <a:gd name="connsiteY33" fmla="*/ 1982709 h 6858000"/>
              <a:gd name="connsiteX34" fmla="*/ 710759 w 5734864"/>
              <a:gd name="connsiteY34" fmla="*/ 2013010 h 6858000"/>
              <a:gd name="connsiteX35" fmla="*/ 697927 w 5734864"/>
              <a:gd name="connsiteY35" fmla="*/ 2069833 h 6858000"/>
              <a:gd name="connsiteX36" fmla="*/ 693594 w 5734864"/>
              <a:gd name="connsiteY36" fmla="*/ 2103731 h 6858000"/>
              <a:gd name="connsiteX37" fmla="*/ 691109 w 5734864"/>
              <a:gd name="connsiteY37" fmla="*/ 2124027 h 6858000"/>
              <a:gd name="connsiteX38" fmla="*/ 676593 w 5734864"/>
              <a:gd name="connsiteY38" fmla="*/ 2176182 h 6858000"/>
              <a:gd name="connsiteX39" fmla="*/ 633227 w 5734864"/>
              <a:gd name="connsiteY39" fmla="*/ 2258036 h 6858000"/>
              <a:gd name="connsiteX40" fmla="*/ 625564 w 5734864"/>
              <a:gd name="connsiteY40" fmla="*/ 2284567 h 6858000"/>
              <a:gd name="connsiteX41" fmla="*/ 627074 w 5734864"/>
              <a:gd name="connsiteY41" fmla="*/ 2289605 h 6858000"/>
              <a:gd name="connsiteX42" fmla="*/ 614574 w 5734864"/>
              <a:gd name="connsiteY42" fmla="*/ 2308717 h 6858000"/>
              <a:gd name="connsiteX43" fmla="*/ 606890 w 5734864"/>
              <a:gd name="connsiteY43" fmla="*/ 2320662 h 6858000"/>
              <a:gd name="connsiteX44" fmla="*/ 605558 w 5734864"/>
              <a:gd name="connsiteY44" fmla="*/ 2327897 h 6858000"/>
              <a:gd name="connsiteX45" fmla="*/ 602202 w 5734864"/>
              <a:gd name="connsiteY45" fmla="*/ 2357749 h 6858000"/>
              <a:gd name="connsiteX46" fmla="*/ 600213 w 5734864"/>
              <a:gd name="connsiteY46" fmla="*/ 2364905 h 6858000"/>
              <a:gd name="connsiteX47" fmla="*/ 597160 w 5734864"/>
              <a:gd name="connsiteY47" fmla="*/ 2388351 h 6858000"/>
              <a:gd name="connsiteX48" fmla="*/ 597982 w 5734864"/>
              <a:gd name="connsiteY48" fmla="*/ 2402296 h 6858000"/>
              <a:gd name="connsiteX49" fmla="*/ 593150 w 5734864"/>
              <a:gd name="connsiteY49" fmla="*/ 2420015 h 6858000"/>
              <a:gd name="connsiteX50" fmla="*/ 592833 w 5734864"/>
              <a:gd name="connsiteY50" fmla="*/ 2422749 h 6858000"/>
              <a:gd name="connsiteX51" fmla="*/ 594479 w 5734864"/>
              <a:gd name="connsiteY51" fmla="*/ 2426002 h 6858000"/>
              <a:gd name="connsiteX52" fmla="*/ 591963 w 5734864"/>
              <a:gd name="connsiteY52" fmla="*/ 2431950 h 6858000"/>
              <a:gd name="connsiteX53" fmla="*/ 591544 w 5734864"/>
              <a:gd name="connsiteY53" fmla="*/ 2433897 h 6858000"/>
              <a:gd name="connsiteX54" fmla="*/ 589519 w 5734864"/>
              <a:gd name="connsiteY54" fmla="*/ 2451398 h 6858000"/>
              <a:gd name="connsiteX55" fmla="*/ 590037 w 5734864"/>
              <a:gd name="connsiteY55" fmla="*/ 2455536 h 6858000"/>
              <a:gd name="connsiteX56" fmla="*/ 588179 w 5734864"/>
              <a:gd name="connsiteY56" fmla="*/ 2462981 h 6858000"/>
              <a:gd name="connsiteX57" fmla="*/ 583434 w 5734864"/>
              <a:gd name="connsiteY57" fmla="*/ 2503991 h 6858000"/>
              <a:gd name="connsiteX58" fmla="*/ 567942 w 5734864"/>
              <a:gd name="connsiteY58" fmla="*/ 2652936 h 6858000"/>
              <a:gd name="connsiteX59" fmla="*/ 573869 w 5734864"/>
              <a:gd name="connsiteY59" fmla="*/ 2670188 h 6858000"/>
              <a:gd name="connsiteX60" fmla="*/ 575243 w 5734864"/>
              <a:gd name="connsiteY60" fmla="*/ 2688114 h 6858000"/>
              <a:gd name="connsiteX61" fmla="*/ 573824 w 5734864"/>
              <a:gd name="connsiteY61" fmla="*/ 2689856 h 6858000"/>
              <a:gd name="connsiteX62" fmla="*/ 570699 w 5734864"/>
              <a:gd name="connsiteY62" fmla="*/ 2709353 h 6858000"/>
              <a:gd name="connsiteX63" fmla="*/ 573192 w 5734864"/>
              <a:gd name="connsiteY63" fmla="*/ 2714527 h 6858000"/>
              <a:gd name="connsiteX64" fmla="*/ 572044 w 5734864"/>
              <a:gd name="connsiteY64" fmla="*/ 2728187 h 6858000"/>
              <a:gd name="connsiteX65" fmla="*/ 572465 w 5734864"/>
              <a:gd name="connsiteY65" fmla="*/ 2755863 h 6858000"/>
              <a:gd name="connsiteX66" fmla="*/ 570028 w 5734864"/>
              <a:gd name="connsiteY66" fmla="*/ 2760324 h 6858000"/>
              <a:gd name="connsiteX67" fmla="*/ 566748 w 5734864"/>
              <a:gd name="connsiteY67" fmla="*/ 2800948 h 6858000"/>
              <a:gd name="connsiteX68" fmla="*/ 565509 w 5734864"/>
              <a:gd name="connsiteY68" fmla="*/ 2801167 h 6858000"/>
              <a:gd name="connsiteX69" fmla="*/ 559367 w 5734864"/>
              <a:gd name="connsiteY69" fmla="*/ 2811129 h 6858000"/>
              <a:gd name="connsiteX70" fmla="*/ 550354 w 5734864"/>
              <a:gd name="connsiteY70" fmla="*/ 2830949 h 6858000"/>
              <a:gd name="connsiteX71" fmla="*/ 514795 w 5734864"/>
              <a:gd name="connsiteY71" fmla="*/ 2872433 h 6858000"/>
              <a:gd name="connsiteX72" fmla="*/ 509875 w 5734864"/>
              <a:gd name="connsiteY72" fmla="*/ 2923099 h 6858000"/>
              <a:gd name="connsiteX73" fmla="*/ 509577 w 5734864"/>
              <a:gd name="connsiteY73" fmla="*/ 2923197 h 6858000"/>
              <a:gd name="connsiteX74" fmla="*/ 507597 w 5734864"/>
              <a:gd name="connsiteY74" fmla="*/ 2931868 h 6858000"/>
              <a:gd name="connsiteX75" fmla="*/ 507379 w 5734864"/>
              <a:gd name="connsiteY75" fmla="*/ 2938322 h 6858000"/>
              <a:gd name="connsiteX76" fmla="*/ 504725 w 5734864"/>
              <a:gd name="connsiteY76" fmla="*/ 2954519 h 6858000"/>
              <a:gd name="connsiteX77" fmla="*/ 502018 w 5734864"/>
              <a:gd name="connsiteY77" fmla="*/ 2959643 h 6858000"/>
              <a:gd name="connsiteX78" fmla="*/ 498360 w 5734864"/>
              <a:gd name="connsiteY78" fmla="*/ 2961019 h 6858000"/>
              <a:gd name="connsiteX79" fmla="*/ 498483 w 5734864"/>
              <a:gd name="connsiteY79" fmla="*/ 2962590 h 6858000"/>
              <a:gd name="connsiteX80" fmla="*/ 484403 w 5734864"/>
              <a:gd name="connsiteY80" fmla="*/ 2990538 h 6858000"/>
              <a:gd name="connsiteX81" fmla="*/ 463075 w 5734864"/>
              <a:gd name="connsiteY81" fmla="*/ 3055956 h 6858000"/>
              <a:gd name="connsiteX82" fmla="*/ 455013 w 5734864"/>
              <a:gd name="connsiteY82" fmla="*/ 3094482 h 6858000"/>
              <a:gd name="connsiteX83" fmla="*/ 428391 w 5734864"/>
              <a:gd name="connsiteY83" fmla="*/ 3198850 h 6858000"/>
              <a:gd name="connsiteX84" fmla="*/ 401440 w 5734864"/>
              <a:gd name="connsiteY84" fmla="*/ 3307560 h 6858000"/>
              <a:gd name="connsiteX85" fmla="*/ 386076 w 5734864"/>
              <a:gd name="connsiteY85" fmla="*/ 3373943 h 6858000"/>
              <a:gd name="connsiteX86" fmla="*/ 374726 w 5734864"/>
              <a:gd name="connsiteY86" fmla="*/ 3381364 h 6858000"/>
              <a:gd name="connsiteX87" fmla="*/ 369145 w 5734864"/>
              <a:gd name="connsiteY87" fmla="*/ 3383729 h 6858000"/>
              <a:gd name="connsiteX88" fmla="*/ 364294 w 5734864"/>
              <a:gd name="connsiteY88" fmla="*/ 3414159 h 6858000"/>
              <a:gd name="connsiteX89" fmla="*/ 366450 w 5734864"/>
              <a:gd name="connsiteY89" fmla="*/ 3436925 h 6858000"/>
              <a:gd name="connsiteX90" fmla="*/ 351743 w 5734864"/>
              <a:gd name="connsiteY90" fmla="*/ 3521619 h 6858000"/>
              <a:gd name="connsiteX91" fmla="*/ 345784 w 5734864"/>
              <a:gd name="connsiteY91" fmla="*/ 3603757 h 6858000"/>
              <a:gd name="connsiteX92" fmla="*/ 344198 w 5734864"/>
              <a:gd name="connsiteY92" fmla="*/ 3652424 h 6858000"/>
              <a:gd name="connsiteX93" fmla="*/ 352450 w 5734864"/>
              <a:gd name="connsiteY93" fmla="*/ 3665222 h 6858000"/>
              <a:gd name="connsiteX94" fmla="*/ 342621 w 5734864"/>
              <a:gd name="connsiteY94" fmla="*/ 3700804 h 6858000"/>
              <a:gd name="connsiteX95" fmla="*/ 341514 w 5734864"/>
              <a:gd name="connsiteY95" fmla="*/ 3734774 h 6858000"/>
              <a:gd name="connsiteX96" fmla="*/ 340607 w 5734864"/>
              <a:gd name="connsiteY96" fmla="*/ 3785153 h 6858000"/>
              <a:gd name="connsiteX97" fmla="*/ 340707 w 5734864"/>
              <a:gd name="connsiteY97" fmla="*/ 3788177 h 6858000"/>
              <a:gd name="connsiteX98" fmla="*/ 340361 w 5734864"/>
              <a:gd name="connsiteY98" fmla="*/ 3798803 h 6858000"/>
              <a:gd name="connsiteX99" fmla="*/ 339642 w 5734864"/>
              <a:gd name="connsiteY99" fmla="*/ 3838750 h 6858000"/>
              <a:gd name="connsiteX100" fmla="*/ 360295 w 5734864"/>
              <a:gd name="connsiteY100" fmla="*/ 4015196 h 6858000"/>
              <a:gd name="connsiteX101" fmla="*/ 339043 w 5734864"/>
              <a:gd name="connsiteY101" fmla="*/ 4052778 h 6858000"/>
              <a:gd name="connsiteX102" fmla="*/ 339343 w 5734864"/>
              <a:gd name="connsiteY102" fmla="*/ 4096257 h 6858000"/>
              <a:gd name="connsiteX103" fmla="*/ 340786 w 5734864"/>
              <a:gd name="connsiteY103" fmla="*/ 4321136 h 6858000"/>
              <a:gd name="connsiteX104" fmla="*/ 343158 w 5734864"/>
              <a:gd name="connsiteY104" fmla="*/ 4429174 h 6858000"/>
              <a:gd name="connsiteX105" fmla="*/ 334599 w 5734864"/>
              <a:gd name="connsiteY105" fmla="*/ 4449938 h 6858000"/>
              <a:gd name="connsiteX106" fmla="*/ 332890 w 5734864"/>
              <a:gd name="connsiteY106" fmla="*/ 4453515 h 6858000"/>
              <a:gd name="connsiteX107" fmla="*/ 331105 w 5734864"/>
              <a:gd name="connsiteY107" fmla="*/ 4467941 h 6858000"/>
              <a:gd name="connsiteX108" fmla="*/ 324289 w 5734864"/>
              <a:gd name="connsiteY108" fmla="*/ 4471861 h 6858000"/>
              <a:gd name="connsiteX109" fmla="*/ 317079 w 5734864"/>
              <a:gd name="connsiteY109" fmla="*/ 4493468 h 6858000"/>
              <a:gd name="connsiteX110" fmla="*/ 315557 w 5734864"/>
              <a:gd name="connsiteY110" fmla="*/ 4520067 h 6858000"/>
              <a:gd name="connsiteX111" fmla="*/ 315240 w 5734864"/>
              <a:gd name="connsiteY111" fmla="*/ 4536872 h 6858000"/>
              <a:gd name="connsiteX112" fmla="*/ 316200 w 5734864"/>
              <a:gd name="connsiteY112" fmla="*/ 4538297 h 6858000"/>
              <a:gd name="connsiteX113" fmla="*/ 317507 w 5734864"/>
              <a:gd name="connsiteY113" fmla="*/ 4547582 h 6858000"/>
              <a:gd name="connsiteX114" fmla="*/ 323078 w 5734864"/>
              <a:gd name="connsiteY114" fmla="*/ 4592102 h 6858000"/>
              <a:gd name="connsiteX115" fmla="*/ 328722 w 5734864"/>
              <a:gd name="connsiteY115" fmla="*/ 4667914 h 6858000"/>
              <a:gd name="connsiteX116" fmla="*/ 335597 w 5734864"/>
              <a:gd name="connsiteY116" fmla="*/ 4695035 h 6858000"/>
              <a:gd name="connsiteX117" fmla="*/ 339485 w 5734864"/>
              <a:gd name="connsiteY117" fmla="*/ 4695979 h 6858000"/>
              <a:gd name="connsiteX118" fmla="*/ 341089 w 5734864"/>
              <a:gd name="connsiteY118" fmla="*/ 4704268 h 6858000"/>
              <a:gd name="connsiteX119" fmla="*/ 342177 w 5734864"/>
              <a:gd name="connsiteY119" fmla="*/ 4706060 h 6858000"/>
              <a:gd name="connsiteX120" fmla="*/ 347751 w 5734864"/>
              <a:gd name="connsiteY120" fmla="*/ 4716754 h 6858000"/>
              <a:gd name="connsiteX121" fmla="*/ 344125 w 5734864"/>
              <a:gd name="connsiteY121" fmla="*/ 4764669 h 6858000"/>
              <a:gd name="connsiteX122" fmla="*/ 340188 w 5734864"/>
              <a:gd name="connsiteY122" fmla="*/ 4779386 h 6858000"/>
              <a:gd name="connsiteX123" fmla="*/ 335146 w 5734864"/>
              <a:gd name="connsiteY123" fmla="*/ 4787491 h 6858000"/>
              <a:gd name="connsiteX124" fmla="*/ 319124 w 5734864"/>
              <a:gd name="connsiteY124" fmla="*/ 4843514 h 6858000"/>
              <a:gd name="connsiteX125" fmla="*/ 305956 w 5734864"/>
              <a:gd name="connsiteY125" fmla="*/ 4881505 h 6858000"/>
              <a:gd name="connsiteX126" fmla="*/ 301062 w 5734864"/>
              <a:gd name="connsiteY126" fmla="*/ 4889332 h 6858000"/>
              <a:gd name="connsiteX127" fmla="*/ 302141 w 5734864"/>
              <a:gd name="connsiteY127" fmla="*/ 4899400 h 6858000"/>
              <a:gd name="connsiteX128" fmla="*/ 304424 w 5734864"/>
              <a:gd name="connsiteY128" fmla="*/ 4902664 h 6858000"/>
              <a:gd name="connsiteX129" fmla="*/ 293123 w 5734864"/>
              <a:gd name="connsiteY129" fmla="*/ 4932769 h 6858000"/>
              <a:gd name="connsiteX130" fmla="*/ 292275 w 5734864"/>
              <a:gd name="connsiteY130" fmla="*/ 4936482 h 6858000"/>
              <a:gd name="connsiteX131" fmla="*/ 288304 w 5734864"/>
              <a:gd name="connsiteY131" fmla="*/ 4962325 h 6858000"/>
              <a:gd name="connsiteX132" fmla="*/ 287420 w 5734864"/>
              <a:gd name="connsiteY132" fmla="*/ 5042193 h 6858000"/>
              <a:gd name="connsiteX133" fmla="*/ 287020 w 5734864"/>
              <a:gd name="connsiteY133" fmla="*/ 5065655 h 6858000"/>
              <a:gd name="connsiteX134" fmla="*/ 288488 w 5734864"/>
              <a:gd name="connsiteY134" fmla="*/ 5082216 h 6858000"/>
              <a:gd name="connsiteX135" fmla="*/ 282763 w 5734864"/>
              <a:gd name="connsiteY135" fmla="*/ 5127114 h 6858000"/>
              <a:gd name="connsiteX136" fmla="*/ 269316 w 5734864"/>
              <a:gd name="connsiteY136" fmla="*/ 5202682 h 6858000"/>
              <a:gd name="connsiteX137" fmla="*/ 269174 w 5734864"/>
              <a:gd name="connsiteY137" fmla="*/ 5230835 h 6858000"/>
              <a:gd name="connsiteX138" fmla="*/ 272679 w 5734864"/>
              <a:gd name="connsiteY138" fmla="*/ 5232660 h 6858000"/>
              <a:gd name="connsiteX139" fmla="*/ 272160 w 5734864"/>
              <a:gd name="connsiteY139" fmla="*/ 5241150 h 6858000"/>
              <a:gd name="connsiteX140" fmla="*/ 272760 w 5734864"/>
              <a:gd name="connsiteY140" fmla="*/ 5243156 h 6858000"/>
              <a:gd name="connsiteX141" fmla="*/ 275462 w 5734864"/>
              <a:gd name="connsiteY141" fmla="*/ 5254919 h 6858000"/>
              <a:gd name="connsiteX142" fmla="*/ 262897 w 5734864"/>
              <a:gd name="connsiteY142" fmla="*/ 5286259 h 6858000"/>
              <a:gd name="connsiteX143" fmla="*/ 252761 w 5734864"/>
              <a:gd name="connsiteY143" fmla="*/ 5357801 h 6858000"/>
              <a:gd name="connsiteX144" fmla="*/ 242360 w 5734864"/>
              <a:gd name="connsiteY144" fmla="*/ 5460080 h 6858000"/>
              <a:gd name="connsiteX145" fmla="*/ 229880 w 5734864"/>
              <a:gd name="connsiteY145" fmla="*/ 5539714 h 6858000"/>
              <a:gd name="connsiteX146" fmla="*/ 204283 w 5734864"/>
              <a:gd name="connsiteY146" fmla="*/ 5639080 h 6858000"/>
              <a:gd name="connsiteX147" fmla="*/ 198948 w 5734864"/>
              <a:gd name="connsiteY147" fmla="*/ 5710958 h 6858000"/>
              <a:gd name="connsiteX148" fmla="*/ 192367 w 5734864"/>
              <a:gd name="connsiteY148" fmla="*/ 5719859 h 6858000"/>
              <a:gd name="connsiteX149" fmla="*/ 188035 w 5734864"/>
              <a:gd name="connsiteY149" fmla="*/ 5729935 h 6858000"/>
              <a:gd name="connsiteX150" fmla="*/ 188428 w 5734864"/>
              <a:gd name="connsiteY150" fmla="*/ 5731182 h 6858000"/>
              <a:gd name="connsiteX151" fmla="*/ 181635 w 5734864"/>
              <a:gd name="connsiteY151" fmla="*/ 5753538 h 6858000"/>
              <a:gd name="connsiteX152" fmla="*/ 169744 w 5734864"/>
              <a:gd name="connsiteY152" fmla="*/ 5796307 h 6858000"/>
              <a:gd name="connsiteX153" fmla="*/ 170351 w 5734864"/>
              <a:gd name="connsiteY153" fmla="*/ 5796644 h 6858000"/>
              <a:gd name="connsiteX154" fmla="*/ 171559 w 5734864"/>
              <a:gd name="connsiteY154" fmla="*/ 5803435 h 6858000"/>
              <a:gd name="connsiteX155" fmla="*/ 172284 w 5734864"/>
              <a:gd name="connsiteY155" fmla="*/ 5816391 h 6858000"/>
              <a:gd name="connsiteX156" fmla="*/ 182542 w 5734864"/>
              <a:gd name="connsiteY156" fmla="*/ 5846382 h 6858000"/>
              <a:gd name="connsiteX157" fmla="*/ 175877 w 5734864"/>
              <a:gd name="connsiteY157" fmla="*/ 5871336 h 6858000"/>
              <a:gd name="connsiteX158" fmla="*/ 174910 w 5734864"/>
              <a:gd name="connsiteY158" fmla="*/ 5876376 h 6858000"/>
              <a:gd name="connsiteX159" fmla="*/ 175047 w 5734864"/>
              <a:gd name="connsiteY159" fmla="*/ 5876483 h 6858000"/>
              <a:gd name="connsiteX160" fmla="*/ 174335 w 5734864"/>
              <a:gd name="connsiteY160" fmla="*/ 5881814 h 6858000"/>
              <a:gd name="connsiteX161" fmla="*/ 171273 w 5734864"/>
              <a:gd name="connsiteY161" fmla="*/ 5895339 h 6858000"/>
              <a:gd name="connsiteX162" fmla="*/ 171658 w 5734864"/>
              <a:gd name="connsiteY162" fmla="*/ 5898749 h 6858000"/>
              <a:gd name="connsiteX163" fmla="*/ 174658 w 5734864"/>
              <a:gd name="connsiteY163" fmla="*/ 5919558 h 6858000"/>
              <a:gd name="connsiteX164" fmla="*/ 169099 w 5734864"/>
              <a:gd name="connsiteY164" fmla="*/ 5984417 h 6858000"/>
              <a:gd name="connsiteX165" fmla="*/ 162007 w 5734864"/>
              <a:gd name="connsiteY165" fmla="*/ 6049043 h 6858000"/>
              <a:gd name="connsiteX166" fmla="*/ 156875 w 5734864"/>
              <a:gd name="connsiteY166" fmla="*/ 6114000 h 6858000"/>
              <a:gd name="connsiteX167" fmla="*/ 165441 w 5734864"/>
              <a:gd name="connsiteY167" fmla="*/ 6146938 h 6858000"/>
              <a:gd name="connsiteX168" fmla="*/ 165177 w 5734864"/>
              <a:gd name="connsiteY168" fmla="*/ 6150658 h 6858000"/>
              <a:gd name="connsiteX169" fmla="*/ 161772 w 5734864"/>
              <a:gd name="connsiteY169" fmla="*/ 6160011 h 6858000"/>
              <a:gd name="connsiteX170" fmla="*/ 160051 w 5734864"/>
              <a:gd name="connsiteY170" fmla="*/ 6163393 h 6858000"/>
              <a:gd name="connsiteX171" fmla="*/ 158473 w 5734864"/>
              <a:gd name="connsiteY171" fmla="*/ 6168628 h 6858000"/>
              <a:gd name="connsiteX172" fmla="*/ 158573 w 5734864"/>
              <a:gd name="connsiteY172" fmla="*/ 6168799 h 6858000"/>
              <a:gd name="connsiteX173" fmla="*/ 146463 w 5734864"/>
              <a:gd name="connsiteY173" fmla="*/ 6196671 h 6858000"/>
              <a:gd name="connsiteX174" fmla="*/ 150209 w 5734864"/>
              <a:gd name="connsiteY174" fmla="*/ 6232365 h 6858000"/>
              <a:gd name="connsiteX175" fmla="*/ 148544 w 5734864"/>
              <a:gd name="connsiteY175" fmla="*/ 6246162 h 6858000"/>
              <a:gd name="connsiteX176" fmla="*/ 148403 w 5734864"/>
              <a:gd name="connsiteY176" fmla="*/ 6253754 h 6858000"/>
              <a:gd name="connsiteX177" fmla="*/ 138880 w 5734864"/>
              <a:gd name="connsiteY177" fmla="*/ 6276449 h 6858000"/>
              <a:gd name="connsiteX178" fmla="*/ 138683 w 5734864"/>
              <a:gd name="connsiteY178" fmla="*/ 6279721 h 6858000"/>
              <a:gd name="connsiteX179" fmla="*/ 130721 w 5734864"/>
              <a:gd name="connsiteY179" fmla="*/ 6293675 h 6858000"/>
              <a:gd name="connsiteX180" fmla="*/ 120717 w 5734864"/>
              <a:gd name="connsiteY180" fmla="*/ 6313967 h 6858000"/>
              <a:gd name="connsiteX181" fmla="*/ 120841 w 5734864"/>
              <a:gd name="connsiteY181" fmla="*/ 6315437 h 6858000"/>
              <a:gd name="connsiteX182" fmla="*/ 115208 w 5734864"/>
              <a:gd name="connsiteY182" fmla="*/ 6324024 h 6858000"/>
              <a:gd name="connsiteX183" fmla="*/ 101217 w 5734864"/>
              <a:gd name="connsiteY183" fmla="*/ 6365923 h 6858000"/>
              <a:gd name="connsiteX184" fmla="*/ 74946 w 5734864"/>
              <a:gd name="connsiteY184" fmla="*/ 6556817 h 6858000"/>
              <a:gd name="connsiteX185" fmla="*/ 16001 w 5734864"/>
              <a:gd name="connsiteY185" fmla="*/ 6808678 h 6858000"/>
              <a:gd name="connsiteX186" fmla="*/ 0 w 5734864"/>
              <a:gd name="connsiteY186" fmla="*/ 6858000 h 6858000"/>
              <a:gd name="connsiteX187" fmla="*/ 5734864 w 5734864"/>
              <a:gd name="connsiteY187" fmla="*/ 6858000 h 6858000"/>
              <a:gd name="connsiteX188" fmla="*/ 5734864 w 5734864"/>
              <a:gd name="connsiteY188" fmla="*/ 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7865 w 5734864"/>
              <a:gd name="connsiteY13" fmla="*/ 1070795 h 6858000"/>
              <a:gd name="connsiteX14" fmla="*/ 862786 w 5734864"/>
              <a:gd name="connsiteY14" fmla="*/ 1238994 h 6858000"/>
              <a:gd name="connsiteX15" fmla="*/ 859345 w 5734864"/>
              <a:gd name="connsiteY15" fmla="*/ 1380427 h 6858000"/>
              <a:gd name="connsiteX16" fmla="*/ 855172 w 5734864"/>
              <a:gd name="connsiteY16" fmla="*/ 1435262 h 6858000"/>
              <a:gd name="connsiteX17" fmla="*/ 860494 w 5734864"/>
              <a:gd name="connsiteY17" fmla="*/ 1453861 h 6858000"/>
              <a:gd name="connsiteX18" fmla="*/ 853731 w 5734864"/>
              <a:gd name="connsiteY18" fmla="*/ 1467047 h 6858000"/>
              <a:gd name="connsiteX19" fmla="*/ 845847 w 5734864"/>
              <a:gd name="connsiteY19" fmla="*/ 1502307 h 6858000"/>
              <a:gd name="connsiteX20" fmla="*/ 817613 w 5734864"/>
              <a:gd name="connsiteY20" fmla="*/ 1565166 h 6858000"/>
              <a:gd name="connsiteX21" fmla="*/ 804223 w 5734864"/>
              <a:gd name="connsiteY21" fmla="*/ 1601941 h 6858000"/>
              <a:gd name="connsiteX22" fmla="*/ 791773 w 5734864"/>
              <a:gd name="connsiteY22" fmla="*/ 1627005 h 6858000"/>
              <a:gd name="connsiteX23" fmla="*/ 774645 w 5734864"/>
              <a:gd name="connsiteY23" fmla="*/ 1699922 h 6858000"/>
              <a:gd name="connsiteX24" fmla="*/ 752343 w 5734864"/>
              <a:gd name="connsiteY24" fmla="*/ 1824604 h 6858000"/>
              <a:gd name="connsiteX25" fmla="*/ 746254 w 5734864"/>
              <a:gd name="connsiteY25" fmla="*/ 1850222 h 6858000"/>
              <a:gd name="connsiteX26" fmla="*/ 728600 w 5734864"/>
              <a:gd name="connsiteY26" fmla="*/ 1869603 h 6858000"/>
              <a:gd name="connsiteX27" fmla="*/ 724396 w 5734864"/>
              <a:gd name="connsiteY27" fmla="*/ 1883104 h 6858000"/>
              <a:gd name="connsiteX28" fmla="*/ 722165 w 5734864"/>
              <a:gd name="connsiteY28" fmla="*/ 1885924 h 6858000"/>
              <a:gd name="connsiteX29" fmla="*/ 721338 w 5734864"/>
              <a:gd name="connsiteY29" fmla="*/ 1887123 h 6858000"/>
              <a:gd name="connsiteX30" fmla="*/ 714840 w 5734864"/>
              <a:gd name="connsiteY30" fmla="*/ 1902274 h 6858000"/>
              <a:gd name="connsiteX31" fmla="*/ 722847 w 5734864"/>
              <a:gd name="connsiteY31" fmla="*/ 1929891 h 6858000"/>
              <a:gd name="connsiteX32" fmla="*/ 714660 w 5734864"/>
              <a:gd name="connsiteY32" fmla="*/ 1982709 h 6858000"/>
              <a:gd name="connsiteX33" fmla="*/ 710759 w 5734864"/>
              <a:gd name="connsiteY33" fmla="*/ 2013010 h 6858000"/>
              <a:gd name="connsiteX34" fmla="*/ 697927 w 5734864"/>
              <a:gd name="connsiteY34" fmla="*/ 2069833 h 6858000"/>
              <a:gd name="connsiteX35" fmla="*/ 693594 w 5734864"/>
              <a:gd name="connsiteY35" fmla="*/ 2103731 h 6858000"/>
              <a:gd name="connsiteX36" fmla="*/ 691109 w 5734864"/>
              <a:gd name="connsiteY36" fmla="*/ 2124027 h 6858000"/>
              <a:gd name="connsiteX37" fmla="*/ 676593 w 5734864"/>
              <a:gd name="connsiteY37" fmla="*/ 2176182 h 6858000"/>
              <a:gd name="connsiteX38" fmla="*/ 633227 w 5734864"/>
              <a:gd name="connsiteY38" fmla="*/ 2258036 h 6858000"/>
              <a:gd name="connsiteX39" fmla="*/ 625564 w 5734864"/>
              <a:gd name="connsiteY39" fmla="*/ 2284567 h 6858000"/>
              <a:gd name="connsiteX40" fmla="*/ 627074 w 5734864"/>
              <a:gd name="connsiteY40" fmla="*/ 2289605 h 6858000"/>
              <a:gd name="connsiteX41" fmla="*/ 614574 w 5734864"/>
              <a:gd name="connsiteY41" fmla="*/ 2308717 h 6858000"/>
              <a:gd name="connsiteX42" fmla="*/ 606890 w 5734864"/>
              <a:gd name="connsiteY42" fmla="*/ 2320662 h 6858000"/>
              <a:gd name="connsiteX43" fmla="*/ 605558 w 5734864"/>
              <a:gd name="connsiteY43" fmla="*/ 2327897 h 6858000"/>
              <a:gd name="connsiteX44" fmla="*/ 602202 w 5734864"/>
              <a:gd name="connsiteY44" fmla="*/ 2357749 h 6858000"/>
              <a:gd name="connsiteX45" fmla="*/ 600213 w 5734864"/>
              <a:gd name="connsiteY45" fmla="*/ 2364905 h 6858000"/>
              <a:gd name="connsiteX46" fmla="*/ 597160 w 5734864"/>
              <a:gd name="connsiteY46" fmla="*/ 2388351 h 6858000"/>
              <a:gd name="connsiteX47" fmla="*/ 597982 w 5734864"/>
              <a:gd name="connsiteY47" fmla="*/ 2402296 h 6858000"/>
              <a:gd name="connsiteX48" fmla="*/ 593150 w 5734864"/>
              <a:gd name="connsiteY48" fmla="*/ 2420015 h 6858000"/>
              <a:gd name="connsiteX49" fmla="*/ 592833 w 5734864"/>
              <a:gd name="connsiteY49" fmla="*/ 2422749 h 6858000"/>
              <a:gd name="connsiteX50" fmla="*/ 594479 w 5734864"/>
              <a:gd name="connsiteY50" fmla="*/ 2426002 h 6858000"/>
              <a:gd name="connsiteX51" fmla="*/ 591963 w 5734864"/>
              <a:gd name="connsiteY51" fmla="*/ 2431950 h 6858000"/>
              <a:gd name="connsiteX52" fmla="*/ 591544 w 5734864"/>
              <a:gd name="connsiteY52" fmla="*/ 2433897 h 6858000"/>
              <a:gd name="connsiteX53" fmla="*/ 589519 w 5734864"/>
              <a:gd name="connsiteY53" fmla="*/ 2451398 h 6858000"/>
              <a:gd name="connsiteX54" fmla="*/ 590037 w 5734864"/>
              <a:gd name="connsiteY54" fmla="*/ 2455536 h 6858000"/>
              <a:gd name="connsiteX55" fmla="*/ 588179 w 5734864"/>
              <a:gd name="connsiteY55" fmla="*/ 2462981 h 6858000"/>
              <a:gd name="connsiteX56" fmla="*/ 583434 w 5734864"/>
              <a:gd name="connsiteY56" fmla="*/ 2503991 h 6858000"/>
              <a:gd name="connsiteX57" fmla="*/ 567942 w 5734864"/>
              <a:gd name="connsiteY57" fmla="*/ 2652936 h 6858000"/>
              <a:gd name="connsiteX58" fmla="*/ 573869 w 5734864"/>
              <a:gd name="connsiteY58" fmla="*/ 2670188 h 6858000"/>
              <a:gd name="connsiteX59" fmla="*/ 575243 w 5734864"/>
              <a:gd name="connsiteY59" fmla="*/ 2688114 h 6858000"/>
              <a:gd name="connsiteX60" fmla="*/ 573824 w 5734864"/>
              <a:gd name="connsiteY60" fmla="*/ 2689856 h 6858000"/>
              <a:gd name="connsiteX61" fmla="*/ 570699 w 5734864"/>
              <a:gd name="connsiteY61" fmla="*/ 2709353 h 6858000"/>
              <a:gd name="connsiteX62" fmla="*/ 573192 w 5734864"/>
              <a:gd name="connsiteY62" fmla="*/ 2714527 h 6858000"/>
              <a:gd name="connsiteX63" fmla="*/ 572044 w 5734864"/>
              <a:gd name="connsiteY63" fmla="*/ 2728187 h 6858000"/>
              <a:gd name="connsiteX64" fmla="*/ 572465 w 5734864"/>
              <a:gd name="connsiteY64" fmla="*/ 2755863 h 6858000"/>
              <a:gd name="connsiteX65" fmla="*/ 570028 w 5734864"/>
              <a:gd name="connsiteY65" fmla="*/ 2760324 h 6858000"/>
              <a:gd name="connsiteX66" fmla="*/ 566748 w 5734864"/>
              <a:gd name="connsiteY66" fmla="*/ 2800948 h 6858000"/>
              <a:gd name="connsiteX67" fmla="*/ 565509 w 5734864"/>
              <a:gd name="connsiteY67" fmla="*/ 2801167 h 6858000"/>
              <a:gd name="connsiteX68" fmla="*/ 559367 w 5734864"/>
              <a:gd name="connsiteY68" fmla="*/ 2811129 h 6858000"/>
              <a:gd name="connsiteX69" fmla="*/ 550354 w 5734864"/>
              <a:gd name="connsiteY69" fmla="*/ 2830949 h 6858000"/>
              <a:gd name="connsiteX70" fmla="*/ 514795 w 5734864"/>
              <a:gd name="connsiteY70" fmla="*/ 2872433 h 6858000"/>
              <a:gd name="connsiteX71" fmla="*/ 509875 w 5734864"/>
              <a:gd name="connsiteY71" fmla="*/ 2923099 h 6858000"/>
              <a:gd name="connsiteX72" fmla="*/ 509577 w 5734864"/>
              <a:gd name="connsiteY72" fmla="*/ 2923197 h 6858000"/>
              <a:gd name="connsiteX73" fmla="*/ 507597 w 5734864"/>
              <a:gd name="connsiteY73" fmla="*/ 2931868 h 6858000"/>
              <a:gd name="connsiteX74" fmla="*/ 507379 w 5734864"/>
              <a:gd name="connsiteY74" fmla="*/ 2938322 h 6858000"/>
              <a:gd name="connsiteX75" fmla="*/ 504725 w 5734864"/>
              <a:gd name="connsiteY75" fmla="*/ 2954519 h 6858000"/>
              <a:gd name="connsiteX76" fmla="*/ 502018 w 5734864"/>
              <a:gd name="connsiteY76" fmla="*/ 2959643 h 6858000"/>
              <a:gd name="connsiteX77" fmla="*/ 498360 w 5734864"/>
              <a:gd name="connsiteY77" fmla="*/ 2961019 h 6858000"/>
              <a:gd name="connsiteX78" fmla="*/ 498483 w 5734864"/>
              <a:gd name="connsiteY78" fmla="*/ 2962590 h 6858000"/>
              <a:gd name="connsiteX79" fmla="*/ 484403 w 5734864"/>
              <a:gd name="connsiteY79" fmla="*/ 2990538 h 6858000"/>
              <a:gd name="connsiteX80" fmla="*/ 463075 w 5734864"/>
              <a:gd name="connsiteY80" fmla="*/ 3055956 h 6858000"/>
              <a:gd name="connsiteX81" fmla="*/ 455013 w 5734864"/>
              <a:gd name="connsiteY81" fmla="*/ 3094482 h 6858000"/>
              <a:gd name="connsiteX82" fmla="*/ 428391 w 5734864"/>
              <a:gd name="connsiteY82" fmla="*/ 3198850 h 6858000"/>
              <a:gd name="connsiteX83" fmla="*/ 401440 w 5734864"/>
              <a:gd name="connsiteY83" fmla="*/ 3307560 h 6858000"/>
              <a:gd name="connsiteX84" fmla="*/ 386076 w 5734864"/>
              <a:gd name="connsiteY84" fmla="*/ 3373943 h 6858000"/>
              <a:gd name="connsiteX85" fmla="*/ 374726 w 5734864"/>
              <a:gd name="connsiteY85" fmla="*/ 3381364 h 6858000"/>
              <a:gd name="connsiteX86" fmla="*/ 369145 w 5734864"/>
              <a:gd name="connsiteY86" fmla="*/ 3383729 h 6858000"/>
              <a:gd name="connsiteX87" fmla="*/ 364294 w 5734864"/>
              <a:gd name="connsiteY87" fmla="*/ 3414159 h 6858000"/>
              <a:gd name="connsiteX88" fmla="*/ 366450 w 5734864"/>
              <a:gd name="connsiteY88" fmla="*/ 3436925 h 6858000"/>
              <a:gd name="connsiteX89" fmla="*/ 351743 w 5734864"/>
              <a:gd name="connsiteY89" fmla="*/ 3521619 h 6858000"/>
              <a:gd name="connsiteX90" fmla="*/ 345784 w 5734864"/>
              <a:gd name="connsiteY90" fmla="*/ 3603757 h 6858000"/>
              <a:gd name="connsiteX91" fmla="*/ 344198 w 5734864"/>
              <a:gd name="connsiteY91" fmla="*/ 3652424 h 6858000"/>
              <a:gd name="connsiteX92" fmla="*/ 352450 w 5734864"/>
              <a:gd name="connsiteY92" fmla="*/ 3665222 h 6858000"/>
              <a:gd name="connsiteX93" fmla="*/ 342621 w 5734864"/>
              <a:gd name="connsiteY93" fmla="*/ 3700804 h 6858000"/>
              <a:gd name="connsiteX94" fmla="*/ 341514 w 5734864"/>
              <a:gd name="connsiteY94" fmla="*/ 3734774 h 6858000"/>
              <a:gd name="connsiteX95" fmla="*/ 340607 w 5734864"/>
              <a:gd name="connsiteY95" fmla="*/ 3785153 h 6858000"/>
              <a:gd name="connsiteX96" fmla="*/ 340707 w 5734864"/>
              <a:gd name="connsiteY96" fmla="*/ 3788177 h 6858000"/>
              <a:gd name="connsiteX97" fmla="*/ 340361 w 5734864"/>
              <a:gd name="connsiteY97" fmla="*/ 3798803 h 6858000"/>
              <a:gd name="connsiteX98" fmla="*/ 339642 w 5734864"/>
              <a:gd name="connsiteY98" fmla="*/ 3838750 h 6858000"/>
              <a:gd name="connsiteX99" fmla="*/ 360295 w 5734864"/>
              <a:gd name="connsiteY99" fmla="*/ 4015196 h 6858000"/>
              <a:gd name="connsiteX100" fmla="*/ 339043 w 5734864"/>
              <a:gd name="connsiteY100" fmla="*/ 4052778 h 6858000"/>
              <a:gd name="connsiteX101" fmla="*/ 339343 w 5734864"/>
              <a:gd name="connsiteY101" fmla="*/ 4096257 h 6858000"/>
              <a:gd name="connsiteX102" fmla="*/ 340786 w 5734864"/>
              <a:gd name="connsiteY102" fmla="*/ 4321136 h 6858000"/>
              <a:gd name="connsiteX103" fmla="*/ 343158 w 5734864"/>
              <a:gd name="connsiteY103" fmla="*/ 4429174 h 6858000"/>
              <a:gd name="connsiteX104" fmla="*/ 334599 w 5734864"/>
              <a:gd name="connsiteY104" fmla="*/ 4449938 h 6858000"/>
              <a:gd name="connsiteX105" fmla="*/ 332890 w 5734864"/>
              <a:gd name="connsiteY105" fmla="*/ 4453515 h 6858000"/>
              <a:gd name="connsiteX106" fmla="*/ 331105 w 5734864"/>
              <a:gd name="connsiteY106" fmla="*/ 4467941 h 6858000"/>
              <a:gd name="connsiteX107" fmla="*/ 324289 w 5734864"/>
              <a:gd name="connsiteY107" fmla="*/ 4471861 h 6858000"/>
              <a:gd name="connsiteX108" fmla="*/ 317079 w 5734864"/>
              <a:gd name="connsiteY108" fmla="*/ 4493468 h 6858000"/>
              <a:gd name="connsiteX109" fmla="*/ 315557 w 5734864"/>
              <a:gd name="connsiteY109" fmla="*/ 4520067 h 6858000"/>
              <a:gd name="connsiteX110" fmla="*/ 315240 w 5734864"/>
              <a:gd name="connsiteY110" fmla="*/ 4536872 h 6858000"/>
              <a:gd name="connsiteX111" fmla="*/ 316200 w 5734864"/>
              <a:gd name="connsiteY111" fmla="*/ 4538297 h 6858000"/>
              <a:gd name="connsiteX112" fmla="*/ 317507 w 5734864"/>
              <a:gd name="connsiteY112" fmla="*/ 4547582 h 6858000"/>
              <a:gd name="connsiteX113" fmla="*/ 323078 w 5734864"/>
              <a:gd name="connsiteY113" fmla="*/ 4592102 h 6858000"/>
              <a:gd name="connsiteX114" fmla="*/ 328722 w 5734864"/>
              <a:gd name="connsiteY114" fmla="*/ 4667914 h 6858000"/>
              <a:gd name="connsiteX115" fmla="*/ 335597 w 5734864"/>
              <a:gd name="connsiteY115" fmla="*/ 4695035 h 6858000"/>
              <a:gd name="connsiteX116" fmla="*/ 339485 w 5734864"/>
              <a:gd name="connsiteY116" fmla="*/ 4695979 h 6858000"/>
              <a:gd name="connsiteX117" fmla="*/ 341089 w 5734864"/>
              <a:gd name="connsiteY117" fmla="*/ 4704268 h 6858000"/>
              <a:gd name="connsiteX118" fmla="*/ 342177 w 5734864"/>
              <a:gd name="connsiteY118" fmla="*/ 4706060 h 6858000"/>
              <a:gd name="connsiteX119" fmla="*/ 347751 w 5734864"/>
              <a:gd name="connsiteY119" fmla="*/ 4716754 h 6858000"/>
              <a:gd name="connsiteX120" fmla="*/ 344125 w 5734864"/>
              <a:gd name="connsiteY120" fmla="*/ 4764669 h 6858000"/>
              <a:gd name="connsiteX121" fmla="*/ 340188 w 5734864"/>
              <a:gd name="connsiteY121" fmla="*/ 4779386 h 6858000"/>
              <a:gd name="connsiteX122" fmla="*/ 335146 w 5734864"/>
              <a:gd name="connsiteY122" fmla="*/ 4787491 h 6858000"/>
              <a:gd name="connsiteX123" fmla="*/ 319124 w 5734864"/>
              <a:gd name="connsiteY123" fmla="*/ 4843514 h 6858000"/>
              <a:gd name="connsiteX124" fmla="*/ 305956 w 5734864"/>
              <a:gd name="connsiteY124" fmla="*/ 4881505 h 6858000"/>
              <a:gd name="connsiteX125" fmla="*/ 301062 w 5734864"/>
              <a:gd name="connsiteY125" fmla="*/ 4889332 h 6858000"/>
              <a:gd name="connsiteX126" fmla="*/ 302141 w 5734864"/>
              <a:gd name="connsiteY126" fmla="*/ 4899400 h 6858000"/>
              <a:gd name="connsiteX127" fmla="*/ 304424 w 5734864"/>
              <a:gd name="connsiteY127" fmla="*/ 4902664 h 6858000"/>
              <a:gd name="connsiteX128" fmla="*/ 293123 w 5734864"/>
              <a:gd name="connsiteY128" fmla="*/ 4932769 h 6858000"/>
              <a:gd name="connsiteX129" fmla="*/ 292275 w 5734864"/>
              <a:gd name="connsiteY129" fmla="*/ 4936482 h 6858000"/>
              <a:gd name="connsiteX130" fmla="*/ 288304 w 5734864"/>
              <a:gd name="connsiteY130" fmla="*/ 4962325 h 6858000"/>
              <a:gd name="connsiteX131" fmla="*/ 287420 w 5734864"/>
              <a:gd name="connsiteY131" fmla="*/ 5042193 h 6858000"/>
              <a:gd name="connsiteX132" fmla="*/ 287020 w 5734864"/>
              <a:gd name="connsiteY132" fmla="*/ 5065655 h 6858000"/>
              <a:gd name="connsiteX133" fmla="*/ 288488 w 5734864"/>
              <a:gd name="connsiteY133" fmla="*/ 5082216 h 6858000"/>
              <a:gd name="connsiteX134" fmla="*/ 282763 w 5734864"/>
              <a:gd name="connsiteY134" fmla="*/ 5127114 h 6858000"/>
              <a:gd name="connsiteX135" fmla="*/ 269316 w 5734864"/>
              <a:gd name="connsiteY135" fmla="*/ 5202682 h 6858000"/>
              <a:gd name="connsiteX136" fmla="*/ 269174 w 5734864"/>
              <a:gd name="connsiteY136" fmla="*/ 5230835 h 6858000"/>
              <a:gd name="connsiteX137" fmla="*/ 272679 w 5734864"/>
              <a:gd name="connsiteY137" fmla="*/ 5232660 h 6858000"/>
              <a:gd name="connsiteX138" fmla="*/ 272160 w 5734864"/>
              <a:gd name="connsiteY138" fmla="*/ 5241150 h 6858000"/>
              <a:gd name="connsiteX139" fmla="*/ 272760 w 5734864"/>
              <a:gd name="connsiteY139" fmla="*/ 5243156 h 6858000"/>
              <a:gd name="connsiteX140" fmla="*/ 275462 w 5734864"/>
              <a:gd name="connsiteY140" fmla="*/ 5254919 h 6858000"/>
              <a:gd name="connsiteX141" fmla="*/ 262897 w 5734864"/>
              <a:gd name="connsiteY141" fmla="*/ 5286259 h 6858000"/>
              <a:gd name="connsiteX142" fmla="*/ 252761 w 5734864"/>
              <a:gd name="connsiteY142" fmla="*/ 5357801 h 6858000"/>
              <a:gd name="connsiteX143" fmla="*/ 242360 w 5734864"/>
              <a:gd name="connsiteY143" fmla="*/ 5460080 h 6858000"/>
              <a:gd name="connsiteX144" fmla="*/ 229880 w 5734864"/>
              <a:gd name="connsiteY144" fmla="*/ 5539714 h 6858000"/>
              <a:gd name="connsiteX145" fmla="*/ 204283 w 5734864"/>
              <a:gd name="connsiteY145" fmla="*/ 5639080 h 6858000"/>
              <a:gd name="connsiteX146" fmla="*/ 198948 w 5734864"/>
              <a:gd name="connsiteY146" fmla="*/ 5710958 h 6858000"/>
              <a:gd name="connsiteX147" fmla="*/ 192367 w 5734864"/>
              <a:gd name="connsiteY147" fmla="*/ 5719859 h 6858000"/>
              <a:gd name="connsiteX148" fmla="*/ 188035 w 5734864"/>
              <a:gd name="connsiteY148" fmla="*/ 5729935 h 6858000"/>
              <a:gd name="connsiteX149" fmla="*/ 188428 w 5734864"/>
              <a:gd name="connsiteY149" fmla="*/ 5731182 h 6858000"/>
              <a:gd name="connsiteX150" fmla="*/ 181635 w 5734864"/>
              <a:gd name="connsiteY150" fmla="*/ 5753538 h 6858000"/>
              <a:gd name="connsiteX151" fmla="*/ 169744 w 5734864"/>
              <a:gd name="connsiteY151" fmla="*/ 5796307 h 6858000"/>
              <a:gd name="connsiteX152" fmla="*/ 170351 w 5734864"/>
              <a:gd name="connsiteY152" fmla="*/ 5796644 h 6858000"/>
              <a:gd name="connsiteX153" fmla="*/ 171559 w 5734864"/>
              <a:gd name="connsiteY153" fmla="*/ 5803435 h 6858000"/>
              <a:gd name="connsiteX154" fmla="*/ 172284 w 5734864"/>
              <a:gd name="connsiteY154" fmla="*/ 5816391 h 6858000"/>
              <a:gd name="connsiteX155" fmla="*/ 182542 w 5734864"/>
              <a:gd name="connsiteY155" fmla="*/ 5846382 h 6858000"/>
              <a:gd name="connsiteX156" fmla="*/ 175877 w 5734864"/>
              <a:gd name="connsiteY156" fmla="*/ 5871336 h 6858000"/>
              <a:gd name="connsiteX157" fmla="*/ 174910 w 5734864"/>
              <a:gd name="connsiteY157" fmla="*/ 5876376 h 6858000"/>
              <a:gd name="connsiteX158" fmla="*/ 175047 w 5734864"/>
              <a:gd name="connsiteY158" fmla="*/ 5876483 h 6858000"/>
              <a:gd name="connsiteX159" fmla="*/ 174335 w 5734864"/>
              <a:gd name="connsiteY159" fmla="*/ 5881814 h 6858000"/>
              <a:gd name="connsiteX160" fmla="*/ 171273 w 5734864"/>
              <a:gd name="connsiteY160" fmla="*/ 5895339 h 6858000"/>
              <a:gd name="connsiteX161" fmla="*/ 171658 w 5734864"/>
              <a:gd name="connsiteY161" fmla="*/ 5898749 h 6858000"/>
              <a:gd name="connsiteX162" fmla="*/ 174658 w 5734864"/>
              <a:gd name="connsiteY162" fmla="*/ 5919558 h 6858000"/>
              <a:gd name="connsiteX163" fmla="*/ 169099 w 5734864"/>
              <a:gd name="connsiteY163" fmla="*/ 5984417 h 6858000"/>
              <a:gd name="connsiteX164" fmla="*/ 162007 w 5734864"/>
              <a:gd name="connsiteY164" fmla="*/ 6049043 h 6858000"/>
              <a:gd name="connsiteX165" fmla="*/ 156875 w 5734864"/>
              <a:gd name="connsiteY165" fmla="*/ 6114000 h 6858000"/>
              <a:gd name="connsiteX166" fmla="*/ 165441 w 5734864"/>
              <a:gd name="connsiteY166" fmla="*/ 6146938 h 6858000"/>
              <a:gd name="connsiteX167" fmla="*/ 165177 w 5734864"/>
              <a:gd name="connsiteY167" fmla="*/ 6150658 h 6858000"/>
              <a:gd name="connsiteX168" fmla="*/ 161772 w 5734864"/>
              <a:gd name="connsiteY168" fmla="*/ 6160011 h 6858000"/>
              <a:gd name="connsiteX169" fmla="*/ 160051 w 5734864"/>
              <a:gd name="connsiteY169" fmla="*/ 6163393 h 6858000"/>
              <a:gd name="connsiteX170" fmla="*/ 158473 w 5734864"/>
              <a:gd name="connsiteY170" fmla="*/ 6168628 h 6858000"/>
              <a:gd name="connsiteX171" fmla="*/ 158573 w 5734864"/>
              <a:gd name="connsiteY171" fmla="*/ 6168799 h 6858000"/>
              <a:gd name="connsiteX172" fmla="*/ 146463 w 5734864"/>
              <a:gd name="connsiteY172" fmla="*/ 6196671 h 6858000"/>
              <a:gd name="connsiteX173" fmla="*/ 150209 w 5734864"/>
              <a:gd name="connsiteY173" fmla="*/ 6232365 h 6858000"/>
              <a:gd name="connsiteX174" fmla="*/ 148544 w 5734864"/>
              <a:gd name="connsiteY174" fmla="*/ 6246162 h 6858000"/>
              <a:gd name="connsiteX175" fmla="*/ 148403 w 5734864"/>
              <a:gd name="connsiteY175" fmla="*/ 6253754 h 6858000"/>
              <a:gd name="connsiteX176" fmla="*/ 138880 w 5734864"/>
              <a:gd name="connsiteY176" fmla="*/ 6276449 h 6858000"/>
              <a:gd name="connsiteX177" fmla="*/ 138683 w 5734864"/>
              <a:gd name="connsiteY177" fmla="*/ 6279721 h 6858000"/>
              <a:gd name="connsiteX178" fmla="*/ 130721 w 5734864"/>
              <a:gd name="connsiteY178" fmla="*/ 6293675 h 6858000"/>
              <a:gd name="connsiteX179" fmla="*/ 120717 w 5734864"/>
              <a:gd name="connsiteY179" fmla="*/ 6313967 h 6858000"/>
              <a:gd name="connsiteX180" fmla="*/ 120841 w 5734864"/>
              <a:gd name="connsiteY180" fmla="*/ 6315437 h 6858000"/>
              <a:gd name="connsiteX181" fmla="*/ 115208 w 5734864"/>
              <a:gd name="connsiteY181" fmla="*/ 6324024 h 6858000"/>
              <a:gd name="connsiteX182" fmla="*/ 101217 w 5734864"/>
              <a:gd name="connsiteY182" fmla="*/ 6365923 h 6858000"/>
              <a:gd name="connsiteX183" fmla="*/ 74946 w 5734864"/>
              <a:gd name="connsiteY183" fmla="*/ 6556817 h 6858000"/>
              <a:gd name="connsiteX184" fmla="*/ 16001 w 5734864"/>
              <a:gd name="connsiteY184" fmla="*/ 6808678 h 6858000"/>
              <a:gd name="connsiteX185" fmla="*/ 0 w 5734864"/>
              <a:gd name="connsiteY185" fmla="*/ 6858000 h 6858000"/>
              <a:gd name="connsiteX186" fmla="*/ 5734864 w 5734864"/>
              <a:gd name="connsiteY186" fmla="*/ 6858000 h 6858000"/>
              <a:gd name="connsiteX187" fmla="*/ 5734864 w 5734864"/>
              <a:gd name="connsiteY18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5734864" h="6858000">
                <a:moveTo>
                  <a:pt x="5734864" y="0"/>
                </a:moveTo>
                <a:lnTo>
                  <a:pt x="771611" y="0"/>
                </a:lnTo>
                <a:cubicBezTo>
                  <a:pt x="771634" y="16369"/>
                  <a:pt x="771656" y="32739"/>
                  <a:pt x="771679" y="49108"/>
                </a:cubicBezTo>
                <a:cubicBezTo>
                  <a:pt x="775201" y="55622"/>
                  <a:pt x="788724" y="196721"/>
                  <a:pt x="794248" y="200968"/>
                </a:cubicBezTo>
                <a:lnTo>
                  <a:pt x="801749" y="414071"/>
                </a:lnTo>
                <a:cubicBezTo>
                  <a:pt x="807329" y="440933"/>
                  <a:pt x="835107" y="598697"/>
                  <a:pt x="818548" y="585467"/>
                </a:cubicBezTo>
                <a:cubicBezTo>
                  <a:pt x="856197" y="664140"/>
                  <a:pt x="837895" y="708473"/>
                  <a:pt x="857476" y="800623"/>
                </a:cubicBezTo>
                <a:cubicBezTo>
                  <a:pt x="822401" y="857344"/>
                  <a:pt x="855723" y="824571"/>
                  <a:pt x="851083" y="878903"/>
                </a:cubicBezTo>
                <a:cubicBezTo>
                  <a:pt x="884811" y="859448"/>
                  <a:pt x="834648" y="946397"/>
                  <a:pt x="873564" y="943826"/>
                </a:cubicBezTo>
                <a:cubicBezTo>
                  <a:pt x="871487" y="953795"/>
                  <a:pt x="868248" y="963533"/>
                  <a:pt x="864705" y="973328"/>
                </a:cubicBezTo>
                <a:lnTo>
                  <a:pt x="862869" y="978457"/>
                </a:lnTo>
                <a:lnTo>
                  <a:pt x="862233" y="998041"/>
                </a:lnTo>
                <a:lnTo>
                  <a:pt x="853665" y="1004750"/>
                </a:lnTo>
                <a:lnTo>
                  <a:pt x="847865" y="1070795"/>
                </a:lnTo>
                <a:cubicBezTo>
                  <a:pt x="870234" y="1110486"/>
                  <a:pt x="833172" y="1190441"/>
                  <a:pt x="862786" y="1238994"/>
                </a:cubicBezTo>
                <a:cubicBezTo>
                  <a:pt x="864699" y="1290599"/>
                  <a:pt x="860615" y="1347716"/>
                  <a:pt x="859345" y="1380427"/>
                </a:cubicBezTo>
                <a:cubicBezTo>
                  <a:pt x="845703" y="1396391"/>
                  <a:pt x="873184" y="1435525"/>
                  <a:pt x="855172" y="1435262"/>
                </a:cubicBezTo>
                <a:lnTo>
                  <a:pt x="860494" y="1453861"/>
                </a:lnTo>
                <a:lnTo>
                  <a:pt x="853731" y="1467047"/>
                </a:lnTo>
                <a:cubicBezTo>
                  <a:pt x="846549" y="1480528"/>
                  <a:pt x="841728" y="1491093"/>
                  <a:pt x="845847" y="1502307"/>
                </a:cubicBezTo>
                <a:lnTo>
                  <a:pt x="817613" y="1565166"/>
                </a:lnTo>
                <a:cubicBezTo>
                  <a:pt x="805468" y="1557258"/>
                  <a:pt x="816534" y="1596564"/>
                  <a:pt x="804223" y="1601941"/>
                </a:cubicBezTo>
                <a:cubicBezTo>
                  <a:pt x="794287" y="1604654"/>
                  <a:pt x="795328" y="1617209"/>
                  <a:pt x="791773" y="1627005"/>
                </a:cubicBezTo>
                <a:cubicBezTo>
                  <a:pt x="781684" y="1634393"/>
                  <a:pt x="772978" y="1683187"/>
                  <a:pt x="774645" y="1699922"/>
                </a:cubicBezTo>
                <a:cubicBezTo>
                  <a:pt x="785341" y="1746767"/>
                  <a:pt x="744845" y="1787099"/>
                  <a:pt x="752343" y="1824604"/>
                </a:cubicBezTo>
                <a:cubicBezTo>
                  <a:pt x="751502" y="1834578"/>
                  <a:pt x="749297" y="1842929"/>
                  <a:pt x="746254" y="1850222"/>
                </a:cubicBezTo>
                <a:lnTo>
                  <a:pt x="728600" y="1869603"/>
                </a:lnTo>
                <a:lnTo>
                  <a:pt x="724396" y="1883104"/>
                </a:lnTo>
                <a:lnTo>
                  <a:pt x="722165" y="1885924"/>
                </a:lnTo>
                <a:lnTo>
                  <a:pt x="721338" y="1887123"/>
                </a:lnTo>
                <a:lnTo>
                  <a:pt x="714840" y="1902274"/>
                </a:lnTo>
                <a:lnTo>
                  <a:pt x="722847" y="1929891"/>
                </a:lnTo>
                <a:lnTo>
                  <a:pt x="714660" y="1982709"/>
                </a:lnTo>
                <a:cubicBezTo>
                  <a:pt x="727725" y="2006201"/>
                  <a:pt x="714739" y="1997091"/>
                  <a:pt x="710759" y="2013010"/>
                </a:cubicBezTo>
                <a:cubicBezTo>
                  <a:pt x="707970" y="2027531"/>
                  <a:pt x="700788" y="2054714"/>
                  <a:pt x="697927" y="2069833"/>
                </a:cubicBezTo>
                <a:cubicBezTo>
                  <a:pt x="685211" y="2080229"/>
                  <a:pt x="698762" y="2088241"/>
                  <a:pt x="693594" y="2103731"/>
                </a:cubicBezTo>
                <a:cubicBezTo>
                  <a:pt x="688481" y="2110649"/>
                  <a:pt x="687183" y="2115973"/>
                  <a:pt x="691109" y="2124027"/>
                </a:cubicBezTo>
                <a:cubicBezTo>
                  <a:pt x="666413" y="2155740"/>
                  <a:pt x="688031" y="2144874"/>
                  <a:pt x="676593" y="2176182"/>
                </a:cubicBezTo>
                <a:cubicBezTo>
                  <a:pt x="665190" y="2202944"/>
                  <a:pt x="656416" y="2233857"/>
                  <a:pt x="633227" y="2258036"/>
                </a:cubicBezTo>
                <a:cubicBezTo>
                  <a:pt x="626930" y="2262191"/>
                  <a:pt x="623498" y="2274069"/>
                  <a:pt x="625564" y="2284567"/>
                </a:cubicBezTo>
                <a:cubicBezTo>
                  <a:pt x="625918" y="2286374"/>
                  <a:pt x="626427" y="2288071"/>
                  <a:pt x="627074" y="2289605"/>
                </a:cubicBezTo>
                <a:cubicBezTo>
                  <a:pt x="619029" y="2296628"/>
                  <a:pt x="616453" y="2303188"/>
                  <a:pt x="614574" y="2308717"/>
                </a:cubicBezTo>
                <a:lnTo>
                  <a:pt x="606890" y="2320662"/>
                </a:lnTo>
                <a:lnTo>
                  <a:pt x="605558" y="2327897"/>
                </a:lnTo>
                <a:lnTo>
                  <a:pt x="602202" y="2357749"/>
                </a:lnTo>
                <a:lnTo>
                  <a:pt x="600213" y="2364905"/>
                </a:lnTo>
                <a:lnTo>
                  <a:pt x="597160" y="2388351"/>
                </a:lnTo>
                <a:lnTo>
                  <a:pt x="597982" y="2402296"/>
                </a:lnTo>
                <a:lnTo>
                  <a:pt x="593150" y="2420015"/>
                </a:lnTo>
                <a:cubicBezTo>
                  <a:pt x="593044" y="2420926"/>
                  <a:pt x="592939" y="2421838"/>
                  <a:pt x="592833" y="2422749"/>
                </a:cubicBezTo>
                <a:lnTo>
                  <a:pt x="594479" y="2426002"/>
                </a:lnTo>
                <a:cubicBezTo>
                  <a:pt x="594168" y="2427683"/>
                  <a:pt x="593118" y="2429721"/>
                  <a:pt x="591963" y="2431950"/>
                </a:cubicBezTo>
                <a:cubicBezTo>
                  <a:pt x="591823" y="2432599"/>
                  <a:pt x="591684" y="2433248"/>
                  <a:pt x="591544" y="2433897"/>
                </a:cubicBezTo>
                <a:lnTo>
                  <a:pt x="589519" y="2451398"/>
                </a:lnTo>
                <a:cubicBezTo>
                  <a:pt x="589692" y="2452777"/>
                  <a:pt x="589864" y="2454157"/>
                  <a:pt x="590037" y="2455536"/>
                </a:cubicBezTo>
                <a:lnTo>
                  <a:pt x="588179" y="2462981"/>
                </a:lnTo>
                <a:lnTo>
                  <a:pt x="583434" y="2503991"/>
                </a:lnTo>
                <a:cubicBezTo>
                  <a:pt x="576530" y="2566058"/>
                  <a:pt x="570433" y="2625224"/>
                  <a:pt x="567942" y="2652936"/>
                </a:cubicBezTo>
                <a:cubicBezTo>
                  <a:pt x="570864" y="2658290"/>
                  <a:pt x="572739" y="2664095"/>
                  <a:pt x="573869" y="2670188"/>
                </a:cubicBezTo>
                <a:lnTo>
                  <a:pt x="575243" y="2688114"/>
                </a:lnTo>
                <a:lnTo>
                  <a:pt x="573824" y="2689856"/>
                </a:lnTo>
                <a:cubicBezTo>
                  <a:pt x="569972" y="2698471"/>
                  <a:pt x="569572" y="2704494"/>
                  <a:pt x="570699" y="2709353"/>
                </a:cubicBezTo>
                <a:lnTo>
                  <a:pt x="573192" y="2714527"/>
                </a:lnTo>
                <a:cubicBezTo>
                  <a:pt x="572809" y="2719080"/>
                  <a:pt x="572427" y="2723634"/>
                  <a:pt x="572044" y="2728187"/>
                </a:cubicBezTo>
                <a:cubicBezTo>
                  <a:pt x="572184" y="2737412"/>
                  <a:pt x="572325" y="2746638"/>
                  <a:pt x="572465" y="2755863"/>
                </a:cubicBezTo>
                <a:lnTo>
                  <a:pt x="570028" y="2760324"/>
                </a:lnTo>
                <a:lnTo>
                  <a:pt x="566748" y="2800948"/>
                </a:lnTo>
                <a:lnTo>
                  <a:pt x="565509" y="2801167"/>
                </a:lnTo>
                <a:cubicBezTo>
                  <a:pt x="562655" y="2802587"/>
                  <a:pt x="560408" y="2805381"/>
                  <a:pt x="559367" y="2811129"/>
                </a:cubicBezTo>
                <a:cubicBezTo>
                  <a:pt x="543471" y="2797318"/>
                  <a:pt x="552020" y="2812773"/>
                  <a:pt x="550354" y="2830949"/>
                </a:cubicBezTo>
                <a:cubicBezTo>
                  <a:pt x="525292" y="2813553"/>
                  <a:pt x="531129" y="2868192"/>
                  <a:pt x="514795" y="2872433"/>
                </a:cubicBezTo>
                <a:lnTo>
                  <a:pt x="509875" y="2923099"/>
                </a:lnTo>
                <a:lnTo>
                  <a:pt x="509577" y="2923197"/>
                </a:lnTo>
                <a:cubicBezTo>
                  <a:pt x="508704" y="2924865"/>
                  <a:pt x="508038" y="2927556"/>
                  <a:pt x="507597" y="2931868"/>
                </a:cubicBezTo>
                <a:cubicBezTo>
                  <a:pt x="507524" y="2934019"/>
                  <a:pt x="507452" y="2936171"/>
                  <a:pt x="507379" y="2938322"/>
                </a:cubicBezTo>
                <a:lnTo>
                  <a:pt x="504725" y="2954519"/>
                </a:lnTo>
                <a:lnTo>
                  <a:pt x="502018" y="2959643"/>
                </a:lnTo>
                <a:lnTo>
                  <a:pt x="498360" y="2961019"/>
                </a:lnTo>
                <a:lnTo>
                  <a:pt x="498483" y="2962590"/>
                </a:lnTo>
                <a:cubicBezTo>
                  <a:pt x="502388" y="2975027"/>
                  <a:pt x="510202" y="2980016"/>
                  <a:pt x="484403" y="2990538"/>
                </a:cubicBezTo>
                <a:cubicBezTo>
                  <a:pt x="489425" y="3018352"/>
                  <a:pt x="474337" y="3021029"/>
                  <a:pt x="463075" y="3055956"/>
                </a:cubicBezTo>
                <a:cubicBezTo>
                  <a:pt x="469487" y="3072485"/>
                  <a:pt x="464165" y="3083955"/>
                  <a:pt x="455013" y="3094482"/>
                </a:cubicBezTo>
                <a:cubicBezTo>
                  <a:pt x="453131" y="3130054"/>
                  <a:pt x="437643" y="3160106"/>
                  <a:pt x="428391" y="3198850"/>
                </a:cubicBezTo>
                <a:lnTo>
                  <a:pt x="401440" y="3307560"/>
                </a:lnTo>
                <a:lnTo>
                  <a:pt x="386076" y="3373943"/>
                </a:lnTo>
                <a:cubicBezTo>
                  <a:pt x="386236" y="3376061"/>
                  <a:pt x="380537" y="3378856"/>
                  <a:pt x="374726" y="3381364"/>
                </a:cubicBezTo>
                <a:lnTo>
                  <a:pt x="369145" y="3383729"/>
                </a:lnTo>
                <a:lnTo>
                  <a:pt x="364294" y="3414159"/>
                </a:lnTo>
                <a:lnTo>
                  <a:pt x="366450" y="3436925"/>
                </a:lnTo>
                <a:lnTo>
                  <a:pt x="351743" y="3521619"/>
                </a:lnTo>
                <a:lnTo>
                  <a:pt x="345784" y="3603757"/>
                </a:lnTo>
                <a:cubicBezTo>
                  <a:pt x="345255" y="3619979"/>
                  <a:pt x="344727" y="3636202"/>
                  <a:pt x="344198" y="3652424"/>
                </a:cubicBezTo>
                <a:lnTo>
                  <a:pt x="352450" y="3665222"/>
                </a:lnTo>
                <a:lnTo>
                  <a:pt x="342621" y="3700804"/>
                </a:lnTo>
                <a:lnTo>
                  <a:pt x="341514" y="3734774"/>
                </a:lnTo>
                <a:cubicBezTo>
                  <a:pt x="341212" y="3751567"/>
                  <a:pt x="340909" y="3768360"/>
                  <a:pt x="340607" y="3785153"/>
                </a:cubicBezTo>
                <a:cubicBezTo>
                  <a:pt x="340640" y="3786161"/>
                  <a:pt x="340674" y="3787169"/>
                  <a:pt x="340707" y="3788177"/>
                </a:cubicBezTo>
                <a:cubicBezTo>
                  <a:pt x="340592" y="3791719"/>
                  <a:pt x="340476" y="3795261"/>
                  <a:pt x="340361" y="3798803"/>
                </a:cubicBezTo>
                <a:cubicBezTo>
                  <a:pt x="340121" y="3812119"/>
                  <a:pt x="339882" y="3825434"/>
                  <a:pt x="339642" y="3838750"/>
                </a:cubicBezTo>
                <a:cubicBezTo>
                  <a:pt x="337363" y="3949044"/>
                  <a:pt x="361794" y="3960437"/>
                  <a:pt x="360295" y="4015196"/>
                </a:cubicBezTo>
                <a:lnTo>
                  <a:pt x="339043" y="4052778"/>
                </a:lnTo>
                <a:lnTo>
                  <a:pt x="339343" y="4096257"/>
                </a:lnTo>
                <a:cubicBezTo>
                  <a:pt x="362058" y="4159145"/>
                  <a:pt x="332404" y="4250479"/>
                  <a:pt x="340786" y="4321136"/>
                </a:cubicBezTo>
                <a:cubicBezTo>
                  <a:pt x="341421" y="4376624"/>
                  <a:pt x="344189" y="4407708"/>
                  <a:pt x="343158" y="4429174"/>
                </a:cubicBezTo>
                <a:cubicBezTo>
                  <a:pt x="340948" y="4436304"/>
                  <a:pt x="337887" y="4443121"/>
                  <a:pt x="334599" y="4449938"/>
                </a:cubicBezTo>
                <a:lnTo>
                  <a:pt x="332890" y="4453515"/>
                </a:lnTo>
                <a:lnTo>
                  <a:pt x="331105" y="4467941"/>
                </a:lnTo>
                <a:lnTo>
                  <a:pt x="324289" y="4471861"/>
                </a:lnTo>
                <a:lnTo>
                  <a:pt x="317079" y="4493468"/>
                </a:lnTo>
                <a:cubicBezTo>
                  <a:pt x="315353" y="4501584"/>
                  <a:pt x="314639" y="4510343"/>
                  <a:pt x="315557" y="4520067"/>
                </a:cubicBezTo>
                <a:cubicBezTo>
                  <a:pt x="315451" y="4525669"/>
                  <a:pt x="315346" y="4531270"/>
                  <a:pt x="315240" y="4536872"/>
                </a:cubicBezTo>
                <a:lnTo>
                  <a:pt x="316200" y="4538297"/>
                </a:lnTo>
                <a:cubicBezTo>
                  <a:pt x="316738" y="4541182"/>
                  <a:pt x="316785" y="4544563"/>
                  <a:pt x="317507" y="4547582"/>
                </a:cubicBezTo>
                <a:cubicBezTo>
                  <a:pt x="322716" y="4552468"/>
                  <a:pt x="324912" y="4582137"/>
                  <a:pt x="323078" y="4592102"/>
                </a:cubicBezTo>
                <a:cubicBezTo>
                  <a:pt x="314597" y="4619728"/>
                  <a:pt x="334923" y="4645745"/>
                  <a:pt x="328722" y="4667914"/>
                </a:cubicBezTo>
                <a:cubicBezTo>
                  <a:pt x="330810" y="4685069"/>
                  <a:pt x="333803" y="4690356"/>
                  <a:pt x="335597" y="4695035"/>
                </a:cubicBezTo>
                <a:lnTo>
                  <a:pt x="339485" y="4695979"/>
                </a:lnTo>
                <a:lnTo>
                  <a:pt x="341089" y="4704268"/>
                </a:lnTo>
                <a:lnTo>
                  <a:pt x="342177" y="4706060"/>
                </a:lnTo>
                <a:cubicBezTo>
                  <a:pt x="344268" y="4709474"/>
                  <a:pt x="346234" y="4712931"/>
                  <a:pt x="347751" y="4716754"/>
                </a:cubicBezTo>
                <a:lnTo>
                  <a:pt x="344125" y="4764669"/>
                </a:lnTo>
                <a:lnTo>
                  <a:pt x="340188" y="4779386"/>
                </a:lnTo>
                <a:lnTo>
                  <a:pt x="335146" y="4787491"/>
                </a:lnTo>
                <a:lnTo>
                  <a:pt x="319124" y="4843514"/>
                </a:lnTo>
                <a:lnTo>
                  <a:pt x="305956" y="4881505"/>
                </a:lnTo>
                <a:lnTo>
                  <a:pt x="301062" y="4889332"/>
                </a:lnTo>
                <a:lnTo>
                  <a:pt x="302141" y="4899400"/>
                </a:lnTo>
                <a:cubicBezTo>
                  <a:pt x="302767" y="4900706"/>
                  <a:pt x="303536" y="4901803"/>
                  <a:pt x="304424" y="4902664"/>
                </a:cubicBezTo>
                <a:lnTo>
                  <a:pt x="293123" y="4932769"/>
                </a:lnTo>
                <a:lnTo>
                  <a:pt x="292275" y="4936482"/>
                </a:lnTo>
                <a:lnTo>
                  <a:pt x="288304" y="4962325"/>
                </a:lnTo>
                <a:cubicBezTo>
                  <a:pt x="288009" y="4988948"/>
                  <a:pt x="287715" y="5015570"/>
                  <a:pt x="287420" y="5042193"/>
                </a:cubicBezTo>
                <a:cubicBezTo>
                  <a:pt x="295373" y="5039737"/>
                  <a:pt x="281659" y="5060438"/>
                  <a:pt x="287020" y="5065655"/>
                </a:cubicBezTo>
                <a:cubicBezTo>
                  <a:pt x="291675" y="5068928"/>
                  <a:pt x="288601" y="5075970"/>
                  <a:pt x="288488" y="5082216"/>
                </a:cubicBezTo>
                <a:cubicBezTo>
                  <a:pt x="292282" y="5088207"/>
                  <a:pt x="287008" y="5117775"/>
                  <a:pt x="282763" y="5127114"/>
                </a:cubicBezTo>
                <a:cubicBezTo>
                  <a:pt x="267723" y="5152218"/>
                  <a:pt x="280799" y="5182399"/>
                  <a:pt x="269316" y="5202682"/>
                </a:cubicBezTo>
                <a:cubicBezTo>
                  <a:pt x="267050" y="5219969"/>
                  <a:pt x="268614" y="5225841"/>
                  <a:pt x="269174" y="5230835"/>
                </a:cubicBezTo>
                <a:lnTo>
                  <a:pt x="272679" y="5232660"/>
                </a:lnTo>
                <a:lnTo>
                  <a:pt x="272160" y="5241150"/>
                </a:lnTo>
                <a:lnTo>
                  <a:pt x="272760" y="5243156"/>
                </a:lnTo>
                <a:cubicBezTo>
                  <a:pt x="273922" y="5246984"/>
                  <a:pt x="274952" y="5250824"/>
                  <a:pt x="275462" y="5254919"/>
                </a:cubicBezTo>
                <a:cubicBezTo>
                  <a:pt x="258407" y="5258851"/>
                  <a:pt x="276976" y="5290392"/>
                  <a:pt x="262897" y="5286259"/>
                </a:cubicBezTo>
                <a:cubicBezTo>
                  <a:pt x="262724" y="5309439"/>
                  <a:pt x="239612" y="5337531"/>
                  <a:pt x="252761" y="5357801"/>
                </a:cubicBezTo>
                <a:cubicBezTo>
                  <a:pt x="248775" y="5392256"/>
                  <a:pt x="247799" y="5423412"/>
                  <a:pt x="242360" y="5460080"/>
                </a:cubicBezTo>
                <a:cubicBezTo>
                  <a:pt x="232632" y="5488478"/>
                  <a:pt x="242025" y="5519143"/>
                  <a:pt x="229880" y="5539714"/>
                </a:cubicBezTo>
                <a:cubicBezTo>
                  <a:pt x="230558" y="5572454"/>
                  <a:pt x="222150" y="5613340"/>
                  <a:pt x="204283" y="5639080"/>
                </a:cubicBezTo>
                <a:cubicBezTo>
                  <a:pt x="201596" y="5674226"/>
                  <a:pt x="191051" y="5680198"/>
                  <a:pt x="198948" y="5710958"/>
                </a:cubicBezTo>
                <a:cubicBezTo>
                  <a:pt x="196338" y="5713534"/>
                  <a:pt x="194185" y="5716550"/>
                  <a:pt x="192367" y="5719859"/>
                </a:cubicBezTo>
                <a:lnTo>
                  <a:pt x="188035" y="5729935"/>
                </a:lnTo>
                <a:lnTo>
                  <a:pt x="188428" y="5731182"/>
                </a:lnTo>
                <a:lnTo>
                  <a:pt x="181635" y="5753538"/>
                </a:lnTo>
                <a:lnTo>
                  <a:pt x="169744" y="5796307"/>
                </a:lnTo>
                <a:lnTo>
                  <a:pt x="170351" y="5796644"/>
                </a:lnTo>
                <a:cubicBezTo>
                  <a:pt x="171558" y="5797954"/>
                  <a:pt x="172173" y="5799948"/>
                  <a:pt x="171559" y="5803435"/>
                </a:cubicBezTo>
                <a:cubicBezTo>
                  <a:pt x="182664" y="5798231"/>
                  <a:pt x="175075" y="5805646"/>
                  <a:pt x="172284" y="5816391"/>
                </a:cubicBezTo>
                <a:cubicBezTo>
                  <a:pt x="188911" y="5810703"/>
                  <a:pt x="174844" y="5841128"/>
                  <a:pt x="182542" y="5846382"/>
                </a:cubicBezTo>
                <a:cubicBezTo>
                  <a:pt x="180118" y="5854404"/>
                  <a:pt x="177856" y="5862781"/>
                  <a:pt x="175877" y="5871336"/>
                </a:cubicBezTo>
                <a:lnTo>
                  <a:pt x="174910" y="5876376"/>
                </a:lnTo>
                <a:lnTo>
                  <a:pt x="175047" y="5876483"/>
                </a:lnTo>
                <a:cubicBezTo>
                  <a:pt x="175167" y="5877594"/>
                  <a:pt x="174973" y="5879257"/>
                  <a:pt x="174335" y="5881814"/>
                </a:cubicBezTo>
                <a:lnTo>
                  <a:pt x="171273" y="5895339"/>
                </a:lnTo>
                <a:cubicBezTo>
                  <a:pt x="171401" y="5896476"/>
                  <a:pt x="171530" y="5897612"/>
                  <a:pt x="171658" y="5898749"/>
                </a:cubicBezTo>
                <a:lnTo>
                  <a:pt x="174658" y="5919558"/>
                </a:lnTo>
                <a:cubicBezTo>
                  <a:pt x="173958" y="5933601"/>
                  <a:pt x="171208" y="5962838"/>
                  <a:pt x="169099" y="5984417"/>
                </a:cubicBezTo>
                <a:cubicBezTo>
                  <a:pt x="162916" y="6005205"/>
                  <a:pt x="164971" y="6025162"/>
                  <a:pt x="162007" y="6049043"/>
                </a:cubicBezTo>
                <a:cubicBezTo>
                  <a:pt x="150795" y="6073830"/>
                  <a:pt x="160091" y="6088483"/>
                  <a:pt x="156875" y="6114000"/>
                </a:cubicBezTo>
                <a:cubicBezTo>
                  <a:pt x="141597" y="6134477"/>
                  <a:pt x="163381" y="6133378"/>
                  <a:pt x="165441" y="6146938"/>
                </a:cubicBezTo>
                <a:lnTo>
                  <a:pt x="165177" y="6150658"/>
                </a:lnTo>
                <a:lnTo>
                  <a:pt x="161772" y="6160011"/>
                </a:lnTo>
                <a:lnTo>
                  <a:pt x="160051" y="6163393"/>
                </a:lnTo>
                <a:cubicBezTo>
                  <a:pt x="159032" y="6165775"/>
                  <a:pt x="158564" y="6167421"/>
                  <a:pt x="158473" y="6168628"/>
                </a:cubicBezTo>
                <a:cubicBezTo>
                  <a:pt x="158506" y="6168685"/>
                  <a:pt x="158540" y="6168742"/>
                  <a:pt x="158573" y="6168799"/>
                </a:cubicBezTo>
                <a:lnTo>
                  <a:pt x="146463" y="6196671"/>
                </a:lnTo>
                <a:cubicBezTo>
                  <a:pt x="152348" y="6205503"/>
                  <a:pt x="134460" y="6231012"/>
                  <a:pt x="150209" y="6232365"/>
                </a:cubicBezTo>
                <a:cubicBezTo>
                  <a:pt x="145821" y="6242321"/>
                  <a:pt x="137774" y="6246719"/>
                  <a:pt x="148544" y="6246162"/>
                </a:cubicBezTo>
                <a:cubicBezTo>
                  <a:pt x="147378" y="6249522"/>
                  <a:pt x="147566" y="6251866"/>
                  <a:pt x="148403" y="6253754"/>
                </a:cubicBezTo>
                <a:lnTo>
                  <a:pt x="138880" y="6276449"/>
                </a:lnTo>
                <a:cubicBezTo>
                  <a:pt x="138814" y="6277540"/>
                  <a:pt x="138749" y="6278630"/>
                  <a:pt x="138683" y="6279721"/>
                </a:cubicBezTo>
                <a:lnTo>
                  <a:pt x="130721" y="6293675"/>
                </a:lnTo>
                <a:lnTo>
                  <a:pt x="120717" y="6313967"/>
                </a:lnTo>
                <a:cubicBezTo>
                  <a:pt x="120758" y="6314457"/>
                  <a:pt x="120800" y="6314947"/>
                  <a:pt x="120841" y="6315437"/>
                </a:cubicBezTo>
                <a:lnTo>
                  <a:pt x="115208" y="6324024"/>
                </a:lnTo>
                <a:cubicBezTo>
                  <a:pt x="113007" y="6326672"/>
                  <a:pt x="103991" y="6364381"/>
                  <a:pt x="101217" y="6365923"/>
                </a:cubicBezTo>
                <a:lnTo>
                  <a:pt x="74946" y="6556817"/>
                </a:lnTo>
                <a:cubicBezTo>
                  <a:pt x="55357" y="6665926"/>
                  <a:pt x="35695" y="6744075"/>
                  <a:pt x="16001" y="6808678"/>
                </a:cubicBezTo>
                <a:lnTo>
                  <a:pt x="0" y="6858000"/>
                </a:lnTo>
                <a:lnTo>
                  <a:pt x="5734864" y="6858000"/>
                </a:lnTo>
                <a:lnTo>
                  <a:pt x="5734864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4962" y="2587981"/>
            <a:ext cx="3805363" cy="69606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800" b="1" kern="1200">
                <a:latin typeface="+mj-lt"/>
                <a:ea typeface="+mj-ea"/>
                <a:cs typeface="+mj-cs"/>
              </a:rPr>
              <a:t> </a:t>
            </a:r>
            <a:r>
              <a:rPr lang="en-US" sz="3800" b="1" kern="1200">
                <a:solidFill>
                  <a:srgbClr val="CB5EEE"/>
                </a:solidFill>
                <a:latin typeface="+mj-lt"/>
                <a:ea typeface="+mj-ea"/>
                <a:cs typeface="+mj-cs"/>
              </a:rPr>
              <a:t>Visit </a:t>
            </a:r>
            <a:r>
              <a:rPr lang="en-US" sz="3800" b="1">
                <a:solidFill>
                  <a:srgbClr val="CB5EEE"/>
                </a:solidFill>
                <a:latin typeface="+mj-lt"/>
                <a:ea typeface="+mj-ea"/>
                <a:cs typeface="+mj-cs"/>
              </a:rPr>
              <a:t>the Site</a:t>
            </a:r>
            <a:endParaRPr lang="en-US" sz="3800" b="1" kern="1200">
              <a:solidFill>
                <a:srgbClr val="CB5EEE"/>
              </a:solidFill>
              <a:latin typeface="+mj-lt"/>
              <a:ea typeface="Calibri"/>
              <a:cs typeface="Calibri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74045" y="3431140"/>
            <a:ext cx="2861587" cy="113684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ts val="1000"/>
              </a:spcBef>
            </a:pPr>
            <a:r>
              <a:rPr lang="en-US" sz="1600" kern="1200">
                <a:solidFill>
                  <a:srgbClr val="31ACB5"/>
                </a:solidFill>
                <a:latin typeface="+mn-lt"/>
                <a:ea typeface="+mn-ea"/>
                <a:cs typeface="+mn-cs"/>
              </a:rPr>
              <a:t>Explore the live app here:
</a:t>
            </a:r>
            <a:r>
              <a:rPr lang="en-US" sz="1600" b="1" i="1" u="sng">
                <a:solidFill>
                  <a:srgbClr val="00B0F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Cloud peak</a:t>
            </a:r>
            <a:endParaRPr lang="en-US" sz="1600" b="1" u="sng" kern="1200">
              <a:solidFill>
                <a:srgbClr val="4BE1EC"/>
              </a:solidFill>
              <a:ea typeface="Calibri"/>
              <a:cs typeface="Calibri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pic>
        <p:nvPicPr>
          <p:cNvPr id="4" name="Picture 3" descr="A globe with a black background&#10;&#10;AI-generated content may be incorrect.">
            <a:extLst>
              <a:ext uri="{FF2B5EF4-FFF2-40B4-BE49-F238E27FC236}">
                <a16:creationId xmlns:a16="http://schemas.microsoft.com/office/drawing/2014/main" id="{FA1CC0E1-2150-7593-152A-9222ED0AA6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1813" y="1273269"/>
            <a:ext cx="4281487" cy="428148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31BAD53-4E89-4F62-BBB7-26359763E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62756DA2-40EB-4C6F-B962-5822FFB54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240078" cy="6858000"/>
          </a:xfrm>
          <a:custGeom>
            <a:avLst/>
            <a:gdLst>
              <a:gd name="connsiteX0" fmla="*/ 0 w 6096000"/>
              <a:gd name="connsiteY0" fmla="*/ 0 h 6858000"/>
              <a:gd name="connsiteX1" fmla="*/ 5567517 w 6096000"/>
              <a:gd name="connsiteY1" fmla="*/ 0 h 6858000"/>
              <a:gd name="connsiteX2" fmla="*/ 5566938 w 6096000"/>
              <a:gd name="connsiteY2" fmla="*/ 1705 h 6858000"/>
              <a:gd name="connsiteX3" fmla="*/ 5551594 w 6096000"/>
              <a:gd name="connsiteY3" fmla="*/ 17287 h 6858000"/>
              <a:gd name="connsiteX4" fmla="*/ 5545641 w 6096000"/>
              <a:gd name="connsiteY4" fmla="*/ 130336 h 6858000"/>
              <a:gd name="connsiteX5" fmla="*/ 5538289 w 6096000"/>
              <a:gd name="connsiteY5" fmla="*/ 187093 h 6858000"/>
              <a:gd name="connsiteX6" fmla="*/ 5545790 w 6096000"/>
              <a:gd name="connsiteY6" fmla="*/ 265704 h 6858000"/>
              <a:gd name="connsiteX7" fmla="*/ 5542313 w 6096000"/>
              <a:gd name="connsiteY7" fmla="*/ 354566 h 6858000"/>
              <a:gd name="connsiteX8" fmla="*/ 5524126 w 6096000"/>
              <a:gd name="connsiteY8" fmla="*/ 472000 h 6858000"/>
              <a:gd name="connsiteX9" fmla="*/ 5522170 w 6096000"/>
              <a:gd name="connsiteY9" fmla="*/ 473782 h 6858000"/>
              <a:gd name="connsiteX10" fmla="*/ 5521798 w 6096000"/>
              <a:gd name="connsiteY10" fmla="*/ 491380 h 6858000"/>
              <a:gd name="connsiteX11" fmla="*/ 5536419 w 6096000"/>
              <a:gd name="connsiteY11" fmla="*/ 531675 h 6858000"/>
              <a:gd name="connsiteX12" fmla="*/ 5533435 w 6096000"/>
              <a:gd name="connsiteY12" fmla="*/ 536015 h 6858000"/>
              <a:gd name="connsiteX13" fmla="*/ 5538088 w 6096000"/>
              <a:gd name="connsiteY13" fmla="*/ 572092 h 6858000"/>
              <a:gd name="connsiteX14" fmla="*/ 5536061 w 6096000"/>
              <a:gd name="connsiteY14" fmla="*/ 572511 h 6858000"/>
              <a:gd name="connsiteX15" fmla="*/ 5528218 w 6096000"/>
              <a:gd name="connsiteY15" fmla="*/ 582332 h 6858000"/>
              <a:gd name="connsiteX16" fmla="*/ 5518011 w 6096000"/>
              <a:gd name="connsiteY16" fmla="*/ 601285 h 6858000"/>
              <a:gd name="connsiteX17" fmla="*/ 5473174 w 6096000"/>
              <a:gd name="connsiteY17" fmla="*/ 681608 h 6858000"/>
              <a:gd name="connsiteX18" fmla="*/ 5472963 w 6096000"/>
              <a:gd name="connsiteY18" fmla="*/ 689151 h 6858000"/>
              <a:gd name="connsiteX19" fmla="*/ 5472485 w 6096000"/>
              <a:gd name="connsiteY19" fmla="*/ 689289 h 6858000"/>
              <a:gd name="connsiteX20" fmla="*/ 5471326 w 6096000"/>
              <a:gd name="connsiteY20" fmla="*/ 697222 h 6858000"/>
              <a:gd name="connsiteX21" fmla="*/ 5472164 w 6096000"/>
              <a:gd name="connsiteY21" fmla="*/ 717531 h 6858000"/>
              <a:gd name="connsiteX22" fmla="*/ 5468891 w 6096000"/>
              <a:gd name="connsiteY22" fmla="*/ 722494 h 6858000"/>
              <a:gd name="connsiteX23" fmla="*/ 5463081 w 6096000"/>
              <a:gd name="connsiteY23" fmla="*/ 724368 h 6858000"/>
              <a:gd name="connsiteX24" fmla="*/ 5446981 w 6096000"/>
              <a:gd name="connsiteY24" fmla="*/ 752692 h 6858000"/>
              <a:gd name="connsiteX25" fmla="*/ 5417190 w 6096000"/>
              <a:gd name="connsiteY25" fmla="*/ 816346 h 6858000"/>
              <a:gd name="connsiteX26" fmla="*/ 5388958 w 6096000"/>
              <a:gd name="connsiteY26" fmla="*/ 889417 h 6858000"/>
              <a:gd name="connsiteX27" fmla="*/ 5307044 w 6096000"/>
              <a:gd name="connsiteY27" fmla="*/ 1063288 h 6858000"/>
              <a:gd name="connsiteX28" fmla="*/ 5303837 w 6096000"/>
              <a:gd name="connsiteY28" fmla="*/ 1157176 h 6858000"/>
              <a:gd name="connsiteX29" fmla="*/ 5286494 w 6096000"/>
              <a:gd name="connsiteY29" fmla="*/ 1210776 h 6858000"/>
              <a:gd name="connsiteX30" fmla="*/ 5282463 w 6096000"/>
              <a:gd name="connsiteY30" fmla="*/ 1301993 h 6858000"/>
              <a:gd name="connsiteX31" fmla="*/ 5252235 w 6096000"/>
              <a:gd name="connsiteY31" fmla="*/ 1360879 h 6858000"/>
              <a:gd name="connsiteX32" fmla="*/ 5244497 w 6096000"/>
              <a:gd name="connsiteY32" fmla="*/ 1404045 h 6858000"/>
              <a:gd name="connsiteX33" fmla="*/ 5223823 w 6096000"/>
              <a:gd name="connsiteY33" fmla="*/ 1429568 h 6858000"/>
              <a:gd name="connsiteX34" fmla="*/ 5224851 w 6096000"/>
              <a:gd name="connsiteY34" fmla="*/ 1430305 h 6858000"/>
              <a:gd name="connsiteX35" fmla="*/ 5212394 w 6096000"/>
              <a:gd name="connsiteY35" fmla="*/ 1463304 h 6858000"/>
              <a:gd name="connsiteX36" fmla="*/ 5209958 w 6096000"/>
              <a:gd name="connsiteY36" fmla="*/ 1514846 h 6858000"/>
              <a:gd name="connsiteX37" fmla="*/ 5206417 w 6096000"/>
              <a:gd name="connsiteY37" fmla="*/ 1519731 h 6858000"/>
              <a:gd name="connsiteX38" fmla="*/ 5206640 w 6096000"/>
              <a:gd name="connsiteY38" fmla="*/ 1519929 h 6858000"/>
              <a:gd name="connsiteX39" fmla="*/ 5207632 w 6096000"/>
              <a:gd name="connsiteY39" fmla="*/ 1546022 h 6858000"/>
              <a:gd name="connsiteX40" fmla="*/ 5212030 w 6096000"/>
              <a:gd name="connsiteY40" fmla="*/ 1578752 h 6858000"/>
              <a:gd name="connsiteX41" fmla="*/ 5203533 w 6096000"/>
              <a:gd name="connsiteY41" fmla="*/ 1647555 h 6858000"/>
              <a:gd name="connsiteX42" fmla="*/ 5190877 w 6096000"/>
              <a:gd name="connsiteY42" fmla="*/ 1715685 h 6858000"/>
              <a:gd name="connsiteX43" fmla="*/ 5184235 w 6096000"/>
              <a:gd name="connsiteY43" fmla="*/ 1740358 h 6858000"/>
              <a:gd name="connsiteX44" fmla="*/ 5181475 w 6096000"/>
              <a:gd name="connsiteY44" fmla="*/ 1784314 h 6858000"/>
              <a:gd name="connsiteX45" fmla="*/ 5185845 w 6096000"/>
              <a:gd name="connsiteY45" fmla="*/ 1804434 h 6858000"/>
              <a:gd name="connsiteX46" fmla="*/ 5185068 w 6096000"/>
              <a:gd name="connsiteY46" fmla="*/ 1805316 h 6858000"/>
              <a:gd name="connsiteX47" fmla="*/ 5188593 w 6096000"/>
              <a:gd name="connsiteY47" fmla="*/ 1807109 h 6858000"/>
              <a:gd name="connsiteX48" fmla="*/ 5185920 w 6096000"/>
              <a:gd name="connsiteY48" fmla="*/ 1821003 h 6858000"/>
              <a:gd name="connsiteX49" fmla="*/ 5183543 w 6096000"/>
              <a:gd name="connsiteY49" fmla="*/ 1824832 h 6858000"/>
              <a:gd name="connsiteX50" fmla="*/ 5182235 w 6096000"/>
              <a:gd name="connsiteY50" fmla="*/ 1830429 h 6858000"/>
              <a:gd name="connsiteX51" fmla="*/ 5182525 w 6096000"/>
              <a:gd name="connsiteY51" fmla="*/ 1830569 h 6858000"/>
              <a:gd name="connsiteX52" fmla="*/ 5180663 w 6096000"/>
              <a:gd name="connsiteY52" fmla="*/ 1835810 h 6858000"/>
              <a:gd name="connsiteX53" fmla="*/ 5167452 w 6096000"/>
              <a:gd name="connsiteY53" fmla="*/ 1861483 h 6858000"/>
              <a:gd name="connsiteX54" fmla="*/ 5174266 w 6096000"/>
              <a:gd name="connsiteY54" fmla="*/ 1892417 h 6858000"/>
              <a:gd name="connsiteX55" fmla="*/ 5189262 w 6096000"/>
              <a:gd name="connsiteY55" fmla="*/ 1895114 h 6858000"/>
              <a:gd name="connsiteX56" fmla="*/ 5187100 w 6096000"/>
              <a:gd name="connsiteY56" fmla="*/ 1899379 h 6858000"/>
              <a:gd name="connsiteX57" fmla="*/ 5180471 w 6096000"/>
              <a:gd name="connsiteY57" fmla="*/ 1907867 h 6858000"/>
              <a:gd name="connsiteX58" fmla="*/ 5181361 w 6096000"/>
              <a:gd name="connsiteY58" fmla="*/ 1910265 h 6858000"/>
              <a:gd name="connsiteX59" fmla="*/ 5178268 w 6096000"/>
              <a:gd name="connsiteY59" fmla="*/ 1935584 h 6858000"/>
              <a:gd name="connsiteX60" fmla="*/ 5183619 w 6096000"/>
              <a:gd name="connsiteY60" fmla="*/ 1942021 h 6858000"/>
              <a:gd name="connsiteX61" fmla="*/ 5184480 w 6096000"/>
              <a:gd name="connsiteY61" fmla="*/ 1945112 h 6858000"/>
              <a:gd name="connsiteX62" fmla="*/ 5172776 w 6096000"/>
              <a:gd name="connsiteY62" fmla="*/ 1961162 h 6858000"/>
              <a:gd name="connsiteX63" fmla="*/ 5168513 w 6096000"/>
              <a:gd name="connsiteY63" fmla="*/ 1969445 h 6858000"/>
              <a:gd name="connsiteX64" fmla="*/ 5126597 w 6096000"/>
              <a:gd name="connsiteY64" fmla="*/ 2024270 h 6858000"/>
              <a:gd name="connsiteX65" fmla="*/ 5119528 w 6096000"/>
              <a:gd name="connsiteY65" fmla="*/ 2107942 h 6858000"/>
              <a:gd name="connsiteX66" fmla="*/ 5110356 w 6096000"/>
              <a:gd name="connsiteY66" fmla="*/ 2193455 h 6858000"/>
              <a:gd name="connsiteX67" fmla="*/ 5104992 w 6096000"/>
              <a:gd name="connsiteY67" fmla="*/ 2260088 h 6858000"/>
              <a:gd name="connsiteX68" fmla="*/ 5059439 w 6096000"/>
              <a:gd name="connsiteY68" fmla="*/ 2335735 h 6858000"/>
              <a:gd name="connsiteX69" fmla="*/ 5022061 w 6096000"/>
              <a:gd name="connsiteY69" fmla="*/ 2408995 h 6858000"/>
              <a:gd name="connsiteX70" fmla="*/ 5022253 w 6096000"/>
              <a:gd name="connsiteY70" fmla="*/ 2445869 h 6858000"/>
              <a:gd name="connsiteX71" fmla="*/ 5011426 w 6096000"/>
              <a:gd name="connsiteY71" fmla="*/ 2496499 h 6858000"/>
              <a:gd name="connsiteX72" fmla="*/ 4994224 w 6096000"/>
              <a:gd name="connsiteY72" fmla="*/ 2549900 h 6858000"/>
              <a:gd name="connsiteX73" fmla="*/ 4995245 w 6096000"/>
              <a:gd name="connsiteY73" fmla="*/ 2596456 h 6858000"/>
              <a:gd name="connsiteX74" fmla="*/ 4988570 w 6096000"/>
              <a:gd name="connsiteY74" fmla="*/ 2606088 h 6858000"/>
              <a:gd name="connsiteX75" fmla="*/ 4988371 w 6096000"/>
              <a:gd name="connsiteY75" fmla="*/ 2635351 h 6858000"/>
              <a:gd name="connsiteX76" fmla="*/ 4983212 w 6096000"/>
              <a:gd name="connsiteY76" fmla="*/ 2665666 h 6858000"/>
              <a:gd name="connsiteX77" fmla="*/ 4968234 w 6096000"/>
              <a:gd name="connsiteY77" fmla="*/ 2715895 h 6858000"/>
              <a:gd name="connsiteX78" fmla="*/ 4975888 w 6096000"/>
              <a:gd name="connsiteY78" fmla="*/ 2725052 h 6858000"/>
              <a:gd name="connsiteX79" fmla="*/ 4980195 w 6096000"/>
              <a:gd name="connsiteY79" fmla="*/ 2726489 h 6858000"/>
              <a:gd name="connsiteX80" fmla="*/ 4976218 w 6096000"/>
              <a:gd name="connsiteY80" fmla="*/ 2740278 h 6858000"/>
              <a:gd name="connsiteX81" fmla="*/ 4980571 w 6096000"/>
              <a:gd name="connsiteY81" fmla="*/ 2751112 h 6858000"/>
              <a:gd name="connsiteX82" fmla="*/ 4973893 w 6096000"/>
              <a:gd name="connsiteY82" fmla="*/ 2760208 h 6858000"/>
              <a:gd name="connsiteX83" fmla="*/ 4979005 w 6096000"/>
              <a:gd name="connsiteY83" fmla="*/ 2790136 h 6858000"/>
              <a:gd name="connsiteX84" fmla="*/ 4986137 w 6096000"/>
              <a:gd name="connsiteY84" fmla="*/ 2804183 h 6858000"/>
              <a:gd name="connsiteX85" fmla="*/ 4986175 w 6096000"/>
              <a:gd name="connsiteY85" fmla="*/ 2825860 h 6858000"/>
              <a:gd name="connsiteX86" fmla="*/ 4993936 w 6096000"/>
              <a:gd name="connsiteY86" fmla="*/ 2911749 h 6858000"/>
              <a:gd name="connsiteX87" fmla="*/ 4992563 w 6096000"/>
              <a:gd name="connsiteY87" fmla="*/ 2977278 h 6858000"/>
              <a:gd name="connsiteX88" fmla="*/ 4980516 w 6096000"/>
              <a:gd name="connsiteY88" fmla="*/ 2991092 h 6858000"/>
              <a:gd name="connsiteX89" fmla="*/ 4992801 w 6096000"/>
              <a:gd name="connsiteY89" fmla="*/ 3020247 h 6858000"/>
              <a:gd name="connsiteX90" fmla="*/ 5014805 w 6096000"/>
              <a:gd name="connsiteY90" fmla="*/ 3065434 h 6858000"/>
              <a:gd name="connsiteX91" fmla="*/ 5002733 w 6096000"/>
              <a:gd name="connsiteY91" fmla="*/ 3103777 h 6858000"/>
              <a:gd name="connsiteX92" fmla="*/ 5002941 w 6096000"/>
              <a:gd name="connsiteY92" fmla="*/ 3151828 h 6858000"/>
              <a:gd name="connsiteX93" fmla="*/ 5002883 w 6096000"/>
              <a:gd name="connsiteY93" fmla="*/ 3180546 h 6858000"/>
              <a:gd name="connsiteX94" fmla="*/ 5016711 w 6096000"/>
              <a:gd name="connsiteY94" fmla="*/ 3258677 h 6858000"/>
              <a:gd name="connsiteX95" fmla="*/ 5017918 w 6096000"/>
              <a:gd name="connsiteY95" fmla="*/ 3262610 h 6858000"/>
              <a:gd name="connsiteX96" fmla="*/ 5011672 w 6096000"/>
              <a:gd name="connsiteY96" fmla="*/ 3277179 h 6858000"/>
              <a:gd name="connsiteX97" fmla="*/ 5009344 w 6096000"/>
              <a:gd name="connsiteY97" fmla="*/ 3278130 h 6858000"/>
              <a:gd name="connsiteX98" fmla="*/ 5026770 w 6096000"/>
              <a:gd name="connsiteY98" fmla="*/ 3325671 h 6858000"/>
              <a:gd name="connsiteX99" fmla="*/ 5024571 w 6096000"/>
              <a:gd name="connsiteY99" fmla="*/ 3332072 h 6858000"/>
              <a:gd name="connsiteX100" fmla="*/ 5041705 w 6096000"/>
              <a:gd name="connsiteY100" fmla="*/ 3362948 h 6858000"/>
              <a:gd name="connsiteX101" fmla="*/ 5047477 w 6096000"/>
              <a:gd name="connsiteY101" fmla="*/ 3378959 h 6858000"/>
              <a:gd name="connsiteX102" fmla="*/ 5060758 w 6096000"/>
              <a:gd name="connsiteY102" fmla="*/ 3407057 h 6858000"/>
              <a:gd name="connsiteX103" fmla="*/ 5058968 w 6096000"/>
              <a:gd name="connsiteY103" fmla="*/ 3409825 h 6858000"/>
              <a:gd name="connsiteX104" fmla="*/ 5062667 w 6096000"/>
              <a:gd name="connsiteY104" fmla="*/ 3415218 h 6858000"/>
              <a:gd name="connsiteX105" fmla="*/ 5060928 w 6096000"/>
              <a:gd name="connsiteY105" fmla="*/ 3419880 h 6858000"/>
              <a:gd name="connsiteX106" fmla="*/ 5062923 w 6096000"/>
              <a:gd name="connsiteY106" fmla="*/ 3424545 h 6858000"/>
              <a:gd name="connsiteX107" fmla="*/ 5064623 w 6096000"/>
              <a:gd name="connsiteY107" fmla="*/ 3476412 h 6858000"/>
              <a:gd name="connsiteX108" fmla="*/ 5069684 w 6096000"/>
              <a:gd name="connsiteY108" fmla="*/ 3486850 h 6858000"/>
              <a:gd name="connsiteX109" fmla="*/ 5063339 w 6096000"/>
              <a:gd name="connsiteY109" fmla="*/ 3496391 h 6858000"/>
              <a:gd name="connsiteX110" fmla="*/ 5070139 w 6096000"/>
              <a:gd name="connsiteY110" fmla="*/ 3531201 h 6858000"/>
              <a:gd name="connsiteX111" fmla="*/ 5079896 w 6096000"/>
              <a:gd name="connsiteY111" fmla="*/ 3542019 h 6858000"/>
              <a:gd name="connsiteX112" fmla="*/ 5087540 w 6096000"/>
              <a:gd name="connsiteY112" fmla="*/ 3552249 h 6858000"/>
              <a:gd name="connsiteX113" fmla="*/ 5087902 w 6096000"/>
              <a:gd name="connsiteY113" fmla="*/ 3553678 h 6858000"/>
              <a:gd name="connsiteX114" fmla="*/ 5091509 w 6096000"/>
              <a:gd name="connsiteY114" fmla="*/ 3568021 h 6858000"/>
              <a:gd name="connsiteX115" fmla="*/ 5091934 w 6096000"/>
              <a:gd name="connsiteY115" fmla="*/ 3569719 h 6858000"/>
              <a:gd name="connsiteX116" fmla="*/ 5089362 w 6096000"/>
              <a:gd name="connsiteY116" fmla="*/ 3586412 h 6858000"/>
              <a:gd name="connsiteX117" fmla="*/ 5092358 w 6096000"/>
              <a:gd name="connsiteY117" fmla="*/ 3597336 h 6858000"/>
              <a:gd name="connsiteX118" fmla="*/ 5084254 w 6096000"/>
              <a:gd name="connsiteY118" fmla="*/ 3606007 h 6858000"/>
              <a:gd name="connsiteX119" fmla="*/ 5084281 w 6096000"/>
              <a:gd name="connsiteY119" fmla="*/ 3641228 h 6858000"/>
              <a:gd name="connsiteX120" fmla="*/ 5091848 w 6096000"/>
              <a:gd name="connsiteY120" fmla="*/ 3653088 h 6858000"/>
              <a:gd name="connsiteX121" fmla="*/ 5097436 w 6096000"/>
              <a:gd name="connsiteY121" fmla="*/ 3664114 h 6858000"/>
              <a:gd name="connsiteX122" fmla="*/ 5097518 w 6096000"/>
              <a:gd name="connsiteY122" fmla="*/ 3665569 h 6858000"/>
              <a:gd name="connsiteX123" fmla="*/ 5099829 w 6096000"/>
              <a:gd name="connsiteY123" fmla="*/ 3707357 h 6858000"/>
              <a:gd name="connsiteX124" fmla="*/ 5114696 w 6096000"/>
              <a:gd name="connsiteY124" fmla="*/ 3778166 h 6858000"/>
              <a:gd name="connsiteX125" fmla="*/ 5135379 w 6096000"/>
              <a:gd name="connsiteY125" fmla="*/ 3878222 h 6858000"/>
              <a:gd name="connsiteX126" fmla="*/ 5130138 w 6096000"/>
              <a:gd name="connsiteY126" fmla="*/ 4048117 h 6858000"/>
              <a:gd name="connsiteX127" fmla="*/ 5090040 w 6096000"/>
              <a:gd name="connsiteY127" fmla="*/ 4219510 h 6858000"/>
              <a:gd name="connsiteX128" fmla="*/ 5092812 w 6096000"/>
              <a:gd name="connsiteY128" fmla="*/ 4411258 h 6858000"/>
              <a:gd name="connsiteX129" fmla="*/ 5084599 w 6096000"/>
              <a:gd name="connsiteY129" fmla="*/ 4488531 h 6858000"/>
              <a:gd name="connsiteX130" fmla="*/ 5084072 w 6096000"/>
              <a:gd name="connsiteY130" fmla="*/ 4539168 h 6858000"/>
              <a:gd name="connsiteX131" fmla="*/ 5068936 w 6096000"/>
              <a:gd name="connsiteY131" fmla="*/ 4625153 h 6858000"/>
              <a:gd name="connsiteX132" fmla="*/ 5059114 w 6096000"/>
              <a:gd name="connsiteY132" fmla="*/ 4733115 h 6858000"/>
              <a:gd name="connsiteX133" fmla="*/ 5037209 w 6096000"/>
              <a:gd name="connsiteY133" fmla="*/ 4844323 h 6858000"/>
              <a:gd name="connsiteX134" fmla="*/ 5020638 w 6096000"/>
              <a:gd name="connsiteY134" fmla="*/ 4877992 h 6858000"/>
              <a:gd name="connsiteX135" fmla="*/ 5006413 w 6096000"/>
              <a:gd name="connsiteY135" fmla="*/ 4925805 h 6858000"/>
              <a:gd name="connsiteX136" fmla="*/ 4971037 w 6096000"/>
              <a:gd name="connsiteY136" fmla="*/ 5009272 h 6858000"/>
              <a:gd name="connsiteX137" fmla="*/ 4963105 w 6096000"/>
              <a:gd name="connsiteY137" fmla="*/ 5111369 h 6858000"/>
              <a:gd name="connsiteX138" fmla="*/ 4976341 w 6096000"/>
              <a:gd name="connsiteY138" fmla="*/ 5210876 h 6858000"/>
              <a:gd name="connsiteX139" fmla="*/ 4980617 w 6096000"/>
              <a:gd name="connsiteY139" fmla="*/ 5269726 h 6858000"/>
              <a:gd name="connsiteX140" fmla="*/ 4997733 w 6096000"/>
              <a:gd name="connsiteY140" fmla="*/ 5464225 h 6858000"/>
              <a:gd name="connsiteX141" fmla="*/ 5001400 w 6096000"/>
              <a:gd name="connsiteY141" fmla="*/ 5594585 h 6858000"/>
              <a:gd name="connsiteX142" fmla="*/ 4983700 w 6096000"/>
              <a:gd name="connsiteY142" fmla="*/ 5667896 h 6858000"/>
              <a:gd name="connsiteX143" fmla="*/ 4968506 w 6096000"/>
              <a:gd name="connsiteY143" fmla="*/ 5769225 h 6858000"/>
              <a:gd name="connsiteX144" fmla="*/ 4969765 w 6096000"/>
              <a:gd name="connsiteY144" fmla="*/ 5823324 h 6858000"/>
              <a:gd name="connsiteX145" fmla="*/ 4966129 w 6096000"/>
              <a:gd name="connsiteY145" fmla="*/ 5862699 h 6858000"/>
              <a:gd name="connsiteX146" fmla="*/ 4970695 w 6096000"/>
              <a:gd name="connsiteY146" fmla="*/ 5906467 h 6858000"/>
              <a:gd name="connsiteX147" fmla="*/ 4991568 w 6096000"/>
              <a:gd name="connsiteY147" fmla="*/ 5939847 h 6858000"/>
              <a:gd name="connsiteX148" fmla="*/ 4986815 w 6096000"/>
              <a:gd name="connsiteY148" fmla="*/ 5973994 h 6858000"/>
              <a:gd name="connsiteX149" fmla="*/ 4987776 w 6096000"/>
              <a:gd name="connsiteY149" fmla="*/ 6089693 h 6858000"/>
              <a:gd name="connsiteX150" fmla="*/ 4991621 w 6096000"/>
              <a:gd name="connsiteY150" fmla="*/ 6224938 h 6858000"/>
              <a:gd name="connsiteX151" fmla="*/ 5017157 w 6096000"/>
              <a:gd name="connsiteY151" fmla="*/ 6370251 h 6858000"/>
              <a:gd name="connsiteX152" fmla="*/ 5040797 w 6096000"/>
              <a:gd name="connsiteY152" fmla="*/ 6541313 h 6858000"/>
              <a:gd name="connsiteX153" fmla="*/ 5045375 w 6096000"/>
              <a:gd name="connsiteY153" fmla="*/ 6640957 h 6858000"/>
              <a:gd name="connsiteX154" fmla="*/ 5058442 w 6096000"/>
              <a:gd name="connsiteY154" fmla="*/ 6705297 h 6858000"/>
              <a:gd name="connsiteX155" fmla="*/ 5071125 w 6096000"/>
              <a:gd name="connsiteY155" fmla="*/ 6759582 h 6858000"/>
              <a:gd name="connsiteX156" fmla="*/ 5069172 w 6096000"/>
              <a:gd name="connsiteY156" fmla="*/ 6817746 h 6858000"/>
              <a:gd name="connsiteX157" fmla="*/ 5072322 w 6096000"/>
              <a:gd name="connsiteY157" fmla="*/ 6843646 h 6858000"/>
              <a:gd name="connsiteX158" fmla="*/ 5091388 w 6096000"/>
              <a:gd name="connsiteY158" fmla="*/ 6857998 h 6858000"/>
              <a:gd name="connsiteX159" fmla="*/ 6096000 w 6096000"/>
              <a:gd name="connsiteY159" fmla="*/ 6857998 h 6858000"/>
              <a:gd name="connsiteX160" fmla="*/ 6096000 w 6096000"/>
              <a:gd name="connsiteY160" fmla="*/ 6858000 h 6858000"/>
              <a:gd name="connsiteX161" fmla="*/ 0 w 6096000"/>
              <a:gd name="connsiteY16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5567517" y="0"/>
                </a:lnTo>
                <a:lnTo>
                  <a:pt x="5566938" y="1705"/>
                </a:lnTo>
                <a:cubicBezTo>
                  <a:pt x="5563126" y="8440"/>
                  <a:pt x="5558112" y="13784"/>
                  <a:pt x="5551594" y="17287"/>
                </a:cubicBezTo>
                <a:cubicBezTo>
                  <a:pt x="5562364" y="82036"/>
                  <a:pt x="5510349" y="69804"/>
                  <a:pt x="5545641" y="130336"/>
                </a:cubicBezTo>
                <a:cubicBezTo>
                  <a:pt x="5526953" y="117589"/>
                  <a:pt x="5536978" y="162458"/>
                  <a:pt x="5538289" y="187093"/>
                </a:cubicBezTo>
                <a:cubicBezTo>
                  <a:pt x="5536205" y="226511"/>
                  <a:pt x="5545722" y="205530"/>
                  <a:pt x="5545790" y="265704"/>
                </a:cubicBezTo>
                <a:cubicBezTo>
                  <a:pt x="5542296" y="317533"/>
                  <a:pt x="5543813" y="325288"/>
                  <a:pt x="5542313" y="354566"/>
                </a:cubicBezTo>
                <a:lnTo>
                  <a:pt x="5524126" y="472000"/>
                </a:lnTo>
                <a:lnTo>
                  <a:pt x="5522170" y="473782"/>
                </a:lnTo>
                <a:cubicBezTo>
                  <a:pt x="5517847" y="482008"/>
                  <a:pt x="5518682" y="487340"/>
                  <a:pt x="5521798" y="491380"/>
                </a:cubicBezTo>
                <a:lnTo>
                  <a:pt x="5536419" y="531675"/>
                </a:lnTo>
                <a:lnTo>
                  <a:pt x="5533435" y="536015"/>
                </a:lnTo>
                <a:lnTo>
                  <a:pt x="5538088" y="572092"/>
                </a:lnTo>
                <a:lnTo>
                  <a:pt x="5536061" y="572511"/>
                </a:lnTo>
                <a:cubicBezTo>
                  <a:pt x="5531611" y="574271"/>
                  <a:pt x="5528529" y="577121"/>
                  <a:pt x="5528218" y="582332"/>
                </a:cubicBezTo>
                <a:cubicBezTo>
                  <a:pt x="5498002" y="573171"/>
                  <a:pt x="5516262" y="585107"/>
                  <a:pt x="5518011" y="601285"/>
                </a:cubicBezTo>
                <a:cubicBezTo>
                  <a:pt x="5508838" y="617831"/>
                  <a:pt x="5480684" y="666964"/>
                  <a:pt x="5473174" y="681608"/>
                </a:cubicBezTo>
                <a:cubicBezTo>
                  <a:pt x="5473102" y="684122"/>
                  <a:pt x="5473033" y="686637"/>
                  <a:pt x="5472963" y="689151"/>
                </a:cubicBezTo>
                <a:lnTo>
                  <a:pt x="5472485" y="689289"/>
                </a:lnTo>
                <a:cubicBezTo>
                  <a:pt x="5471434" y="690905"/>
                  <a:pt x="5470986" y="693376"/>
                  <a:pt x="5471326" y="697222"/>
                </a:cubicBezTo>
                <a:cubicBezTo>
                  <a:pt x="5471606" y="703992"/>
                  <a:pt x="5471884" y="710761"/>
                  <a:pt x="5472164" y="717531"/>
                </a:cubicBezTo>
                <a:lnTo>
                  <a:pt x="5468891" y="722494"/>
                </a:lnTo>
                <a:lnTo>
                  <a:pt x="5463081" y="724368"/>
                </a:lnTo>
                <a:lnTo>
                  <a:pt x="5446981" y="752692"/>
                </a:lnTo>
                <a:cubicBezTo>
                  <a:pt x="5454691" y="764380"/>
                  <a:pt x="5422719" y="808083"/>
                  <a:pt x="5417190" y="816346"/>
                </a:cubicBezTo>
                <a:lnTo>
                  <a:pt x="5388958" y="889417"/>
                </a:lnTo>
                <a:cubicBezTo>
                  <a:pt x="5320491" y="969963"/>
                  <a:pt x="5321907" y="1005331"/>
                  <a:pt x="5307044" y="1063288"/>
                </a:cubicBezTo>
                <a:cubicBezTo>
                  <a:pt x="5313332" y="1111028"/>
                  <a:pt x="5317096" y="1110140"/>
                  <a:pt x="5303837" y="1157176"/>
                </a:cubicBezTo>
                <a:cubicBezTo>
                  <a:pt x="5301103" y="1192124"/>
                  <a:pt x="5301884" y="1197232"/>
                  <a:pt x="5286494" y="1210776"/>
                </a:cubicBezTo>
                <a:lnTo>
                  <a:pt x="5282463" y="1301993"/>
                </a:lnTo>
                <a:lnTo>
                  <a:pt x="5252235" y="1360879"/>
                </a:lnTo>
                <a:lnTo>
                  <a:pt x="5244497" y="1404045"/>
                </a:lnTo>
                <a:lnTo>
                  <a:pt x="5223823" y="1429568"/>
                </a:lnTo>
                <a:lnTo>
                  <a:pt x="5224851" y="1430305"/>
                </a:lnTo>
                <a:cubicBezTo>
                  <a:pt x="5226697" y="1432466"/>
                  <a:pt x="5214738" y="1459891"/>
                  <a:pt x="5212394" y="1463304"/>
                </a:cubicBezTo>
                <a:cubicBezTo>
                  <a:pt x="5209912" y="1477394"/>
                  <a:pt x="5213027" y="1501295"/>
                  <a:pt x="5209958" y="1514846"/>
                </a:cubicBezTo>
                <a:lnTo>
                  <a:pt x="5206417" y="1519731"/>
                </a:lnTo>
                <a:lnTo>
                  <a:pt x="5206640" y="1519929"/>
                </a:lnTo>
                <a:cubicBezTo>
                  <a:pt x="5206490" y="1521210"/>
                  <a:pt x="5209710" y="1543635"/>
                  <a:pt x="5207632" y="1546022"/>
                </a:cubicBezTo>
                <a:lnTo>
                  <a:pt x="5212030" y="1578752"/>
                </a:lnTo>
                <a:cubicBezTo>
                  <a:pt x="5206147" y="1605585"/>
                  <a:pt x="5226381" y="1622803"/>
                  <a:pt x="5203533" y="1647555"/>
                </a:cubicBezTo>
                <a:cubicBezTo>
                  <a:pt x="5198128" y="1672675"/>
                  <a:pt x="5203213" y="1694404"/>
                  <a:pt x="5190877" y="1715685"/>
                </a:cubicBezTo>
                <a:cubicBezTo>
                  <a:pt x="5196815" y="1724301"/>
                  <a:pt x="5198098" y="1732435"/>
                  <a:pt x="5184235" y="1740358"/>
                </a:cubicBezTo>
                <a:cubicBezTo>
                  <a:pt x="5182625" y="1763793"/>
                  <a:pt x="5198368" y="1769422"/>
                  <a:pt x="5181475" y="1784314"/>
                </a:cubicBezTo>
                <a:cubicBezTo>
                  <a:pt x="5205987" y="1797417"/>
                  <a:pt x="5195246" y="1798221"/>
                  <a:pt x="5185845" y="1804434"/>
                </a:cubicBezTo>
                <a:lnTo>
                  <a:pt x="5185068" y="1805316"/>
                </a:lnTo>
                <a:lnTo>
                  <a:pt x="5188593" y="1807109"/>
                </a:lnTo>
                <a:lnTo>
                  <a:pt x="5185920" y="1821003"/>
                </a:lnTo>
                <a:lnTo>
                  <a:pt x="5183543" y="1824832"/>
                </a:lnTo>
                <a:cubicBezTo>
                  <a:pt x="5182284" y="1827468"/>
                  <a:pt x="5181937" y="1829219"/>
                  <a:pt x="5182235" y="1830429"/>
                </a:cubicBezTo>
                <a:lnTo>
                  <a:pt x="5182525" y="1830569"/>
                </a:lnTo>
                <a:lnTo>
                  <a:pt x="5180663" y="1835810"/>
                </a:lnTo>
                <a:cubicBezTo>
                  <a:pt x="5176779" y="1844665"/>
                  <a:pt x="5172297" y="1853278"/>
                  <a:pt x="5167452" y="1861483"/>
                </a:cubicBezTo>
                <a:cubicBezTo>
                  <a:pt x="5179827" y="1866643"/>
                  <a:pt x="5166788" y="1884999"/>
                  <a:pt x="5174266" y="1892417"/>
                </a:cubicBezTo>
                <a:lnTo>
                  <a:pt x="5189262" y="1895114"/>
                </a:lnTo>
                <a:lnTo>
                  <a:pt x="5187100" y="1899379"/>
                </a:lnTo>
                <a:lnTo>
                  <a:pt x="5180471" y="1907867"/>
                </a:lnTo>
                <a:cubicBezTo>
                  <a:pt x="5179609" y="1909162"/>
                  <a:pt x="5179647" y="1909994"/>
                  <a:pt x="5181361" y="1910265"/>
                </a:cubicBezTo>
                <a:cubicBezTo>
                  <a:pt x="5180995" y="1914884"/>
                  <a:pt x="5177893" y="1930292"/>
                  <a:pt x="5178268" y="1935584"/>
                </a:cubicBezTo>
                <a:lnTo>
                  <a:pt x="5183619" y="1942021"/>
                </a:lnTo>
                <a:lnTo>
                  <a:pt x="5184480" y="1945112"/>
                </a:lnTo>
                <a:lnTo>
                  <a:pt x="5172776" y="1961162"/>
                </a:lnTo>
                <a:lnTo>
                  <a:pt x="5168513" y="1969445"/>
                </a:lnTo>
                <a:lnTo>
                  <a:pt x="5126597" y="2024270"/>
                </a:lnTo>
                <a:lnTo>
                  <a:pt x="5119528" y="2107942"/>
                </a:lnTo>
                <a:cubicBezTo>
                  <a:pt x="5089290" y="2138038"/>
                  <a:pt x="5110415" y="2159228"/>
                  <a:pt x="5110356" y="2193455"/>
                </a:cubicBezTo>
                <a:cubicBezTo>
                  <a:pt x="5101302" y="2220953"/>
                  <a:pt x="5110381" y="2224200"/>
                  <a:pt x="5104992" y="2260088"/>
                </a:cubicBezTo>
                <a:cubicBezTo>
                  <a:pt x="5096504" y="2291744"/>
                  <a:pt x="5078225" y="2299003"/>
                  <a:pt x="5059439" y="2335735"/>
                </a:cubicBezTo>
                <a:cubicBezTo>
                  <a:pt x="5029465" y="2329020"/>
                  <a:pt x="5058046" y="2407546"/>
                  <a:pt x="5022061" y="2408995"/>
                </a:cubicBezTo>
                <a:cubicBezTo>
                  <a:pt x="5023289" y="2413465"/>
                  <a:pt x="5019654" y="2441580"/>
                  <a:pt x="5022253" y="2445869"/>
                </a:cubicBezTo>
                <a:cubicBezTo>
                  <a:pt x="5022440" y="2449625"/>
                  <a:pt x="5011241" y="2492743"/>
                  <a:pt x="5011426" y="2496499"/>
                </a:cubicBezTo>
                <a:lnTo>
                  <a:pt x="4994224" y="2549900"/>
                </a:lnTo>
                <a:cubicBezTo>
                  <a:pt x="4992353" y="2564757"/>
                  <a:pt x="4998952" y="2582253"/>
                  <a:pt x="4995245" y="2596456"/>
                </a:cubicBezTo>
                <a:lnTo>
                  <a:pt x="4988570" y="2606088"/>
                </a:lnTo>
                <a:cubicBezTo>
                  <a:pt x="4988504" y="2615842"/>
                  <a:pt x="4988436" y="2625597"/>
                  <a:pt x="4988371" y="2635351"/>
                </a:cubicBezTo>
                <a:lnTo>
                  <a:pt x="4983212" y="2665666"/>
                </a:lnTo>
                <a:lnTo>
                  <a:pt x="4968234" y="2715895"/>
                </a:lnTo>
                <a:lnTo>
                  <a:pt x="4975888" y="2725052"/>
                </a:lnTo>
                <a:lnTo>
                  <a:pt x="4980195" y="2726489"/>
                </a:lnTo>
                <a:lnTo>
                  <a:pt x="4976218" y="2740278"/>
                </a:lnTo>
                <a:lnTo>
                  <a:pt x="4980571" y="2751112"/>
                </a:lnTo>
                <a:lnTo>
                  <a:pt x="4973893" y="2760208"/>
                </a:lnTo>
                <a:lnTo>
                  <a:pt x="4979005" y="2790136"/>
                </a:lnTo>
                <a:lnTo>
                  <a:pt x="4986137" y="2804183"/>
                </a:lnTo>
                <a:cubicBezTo>
                  <a:pt x="4986150" y="2811409"/>
                  <a:pt x="4986162" y="2818634"/>
                  <a:pt x="4986175" y="2825860"/>
                </a:cubicBezTo>
                <a:cubicBezTo>
                  <a:pt x="4987474" y="2843788"/>
                  <a:pt x="4992871" y="2886513"/>
                  <a:pt x="4993936" y="2911749"/>
                </a:cubicBezTo>
                <a:cubicBezTo>
                  <a:pt x="4993313" y="2946689"/>
                  <a:pt x="4980300" y="2954448"/>
                  <a:pt x="4992563" y="2977278"/>
                </a:cubicBezTo>
                <a:cubicBezTo>
                  <a:pt x="4985688" y="2983455"/>
                  <a:pt x="4982051" y="2987749"/>
                  <a:pt x="4980516" y="2991092"/>
                </a:cubicBezTo>
                <a:cubicBezTo>
                  <a:pt x="4975910" y="3001119"/>
                  <a:pt x="4990216" y="3002537"/>
                  <a:pt x="4992801" y="3020247"/>
                </a:cubicBezTo>
                <a:cubicBezTo>
                  <a:pt x="4998517" y="3032637"/>
                  <a:pt x="5013148" y="3051512"/>
                  <a:pt x="5014805" y="3065434"/>
                </a:cubicBezTo>
                <a:cubicBezTo>
                  <a:pt x="4998836" y="3057428"/>
                  <a:pt x="5016840" y="3105196"/>
                  <a:pt x="5002733" y="3103777"/>
                </a:cubicBezTo>
                <a:cubicBezTo>
                  <a:pt x="5022381" y="3124610"/>
                  <a:pt x="4997365" y="3128169"/>
                  <a:pt x="5002941" y="3151828"/>
                </a:cubicBezTo>
                <a:cubicBezTo>
                  <a:pt x="5010264" y="3163902"/>
                  <a:pt x="5011356" y="3171780"/>
                  <a:pt x="5002883" y="3180546"/>
                </a:cubicBezTo>
                <a:cubicBezTo>
                  <a:pt x="5038586" y="3236545"/>
                  <a:pt x="5003723" y="3210316"/>
                  <a:pt x="5016711" y="3258677"/>
                </a:cubicBezTo>
                <a:lnTo>
                  <a:pt x="5017918" y="3262610"/>
                </a:lnTo>
                <a:lnTo>
                  <a:pt x="5011672" y="3277179"/>
                </a:lnTo>
                <a:lnTo>
                  <a:pt x="5009344" y="3278130"/>
                </a:lnTo>
                <a:lnTo>
                  <a:pt x="5026770" y="3325671"/>
                </a:lnTo>
                <a:lnTo>
                  <a:pt x="5024571" y="3332072"/>
                </a:lnTo>
                <a:lnTo>
                  <a:pt x="5041705" y="3362948"/>
                </a:lnTo>
                <a:lnTo>
                  <a:pt x="5047477" y="3378959"/>
                </a:lnTo>
                <a:lnTo>
                  <a:pt x="5060758" y="3407057"/>
                </a:lnTo>
                <a:lnTo>
                  <a:pt x="5058968" y="3409825"/>
                </a:lnTo>
                <a:lnTo>
                  <a:pt x="5062667" y="3415218"/>
                </a:lnTo>
                <a:lnTo>
                  <a:pt x="5060928" y="3419880"/>
                </a:lnTo>
                <a:lnTo>
                  <a:pt x="5062923" y="3424545"/>
                </a:lnTo>
                <a:cubicBezTo>
                  <a:pt x="5063537" y="3433967"/>
                  <a:pt x="5063494" y="3466028"/>
                  <a:pt x="5064623" y="3476412"/>
                </a:cubicBezTo>
                <a:lnTo>
                  <a:pt x="5069684" y="3486850"/>
                </a:lnTo>
                <a:lnTo>
                  <a:pt x="5063339" y="3496391"/>
                </a:lnTo>
                <a:lnTo>
                  <a:pt x="5070139" y="3531201"/>
                </a:lnTo>
                <a:lnTo>
                  <a:pt x="5079896" y="3542019"/>
                </a:lnTo>
                <a:lnTo>
                  <a:pt x="5087540" y="3552249"/>
                </a:lnTo>
                <a:lnTo>
                  <a:pt x="5087902" y="3553678"/>
                </a:lnTo>
                <a:lnTo>
                  <a:pt x="5091509" y="3568021"/>
                </a:lnTo>
                <a:lnTo>
                  <a:pt x="5091934" y="3569719"/>
                </a:lnTo>
                <a:lnTo>
                  <a:pt x="5089362" y="3586412"/>
                </a:lnTo>
                <a:lnTo>
                  <a:pt x="5092358" y="3597336"/>
                </a:lnTo>
                <a:lnTo>
                  <a:pt x="5084254" y="3606007"/>
                </a:lnTo>
                <a:cubicBezTo>
                  <a:pt x="5084262" y="3617747"/>
                  <a:pt x="5084273" y="3629488"/>
                  <a:pt x="5084281" y="3641228"/>
                </a:cubicBezTo>
                <a:lnTo>
                  <a:pt x="5091848" y="3653088"/>
                </a:lnTo>
                <a:lnTo>
                  <a:pt x="5097436" y="3664114"/>
                </a:lnTo>
                <a:cubicBezTo>
                  <a:pt x="5097463" y="3664599"/>
                  <a:pt x="5097491" y="3665084"/>
                  <a:pt x="5097518" y="3665569"/>
                </a:cubicBezTo>
                <a:cubicBezTo>
                  <a:pt x="5097915" y="3672776"/>
                  <a:pt x="5096966" y="3688591"/>
                  <a:pt x="5099829" y="3707357"/>
                </a:cubicBezTo>
                <a:cubicBezTo>
                  <a:pt x="5100505" y="3724716"/>
                  <a:pt x="5118078" y="3760234"/>
                  <a:pt x="5114696" y="3778166"/>
                </a:cubicBezTo>
                <a:cubicBezTo>
                  <a:pt x="5141627" y="3845122"/>
                  <a:pt x="5125427" y="3821305"/>
                  <a:pt x="5135379" y="3878222"/>
                </a:cubicBezTo>
                <a:cubicBezTo>
                  <a:pt x="5161519" y="3905047"/>
                  <a:pt x="5125417" y="4015047"/>
                  <a:pt x="5130138" y="4048117"/>
                </a:cubicBezTo>
                <a:cubicBezTo>
                  <a:pt x="5081804" y="4192084"/>
                  <a:pt x="5096262" y="4158987"/>
                  <a:pt x="5090040" y="4219510"/>
                </a:cubicBezTo>
                <a:cubicBezTo>
                  <a:pt x="5104553" y="4280033"/>
                  <a:pt x="5065380" y="4345686"/>
                  <a:pt x="5092812" y="4411258"/>
                </a:cubicBezTo>
                <a:cubicBezTo>
                  <a:pt x="5090630" y="4437329"/>
                  <a:pt x="5083878" y="4473140"/>
                  <a:pt x="5084599" y="4488531"/>
                </a:cubicBezTo>
                <a:cubicBezTo>
                  <a:pt x="5084423" y="4505410"/>
                  <a:pt x="5084248" y="4522289"/>
                  <a:pt x="5084072" y="4539168"/>
                </a:cubicBezTo>
                <a:cubicBezTo>
                  <a:pt x="5072114" y="4567830"/>
                  <a:pt x="5064305" y="4588197"/>
                  <a:pt x="5068936" y="4625153"/>
                </a:cubicBezTo>
                <a:cubicBezTo>
                  <a:pt x="5077433" y="4662889"/>
                  <a:pt x="5065899" y="4679357"/>
                  <a:pt x="5059114" y="4733115"/>
                </a:cubicBezTo>
                <a:cubicBezTo>
                  <a:pt x="5068687" y="4752352"/>
                  <a:pt x="5055370" y="4832308"/>
                  <a:pt x="5037209" y="4844323"/>
                </a:cubicBezTo>
                <a:cubicBezTo>
                  <a:pt x="5033444" y="4857054"/>
                  <a:pt x="5040194" y="4871554"/>
                  <a:pt x="5020638" y="4877992"/>
                </a:cubicBezTo>
                <a:cubicBezTo>
                  <a:pt x="4997151" y="4888353"/>
                  <a:pt x="5034418" y="4931200"/>
                  <a:pt x="5006413" y="4925805"/>
                </a:cubicBezTo>
                <a:cubicBezTo>
                  <a:pt x="5031964" y="4956261"/>
                  <a:pt x="4982840" y="4982633"/>
                  <a:pt x="4971037" y="5009272"/>
                </a:cubicBezTo>
                <a:cubicBezTo>
                  <a:pt x="4973259" y="5034036"/>
                  <a:pt x="4968375" y="5053859"/>
                  <a:pt x="4963105" y="5111369"/>
                </a:cubicBezTo>
                <a:cubicBezTo>
                  <a:pt x="4973224" y="5141336"/>
                  <a:pt x="4937413" y="5161742"/>
                  <a:pt x="4976341" y="5210876"/>
                </a:cubicBezTo>
                <a:cubicBezTo>
                  <a:pt x="4972455" y="5212581"/>
                  <a:pt x="4977054" y="5227501"/>
                  <a:pt x="4980617" y="5269726"/>
                </a:cubicBezTo>
                <a:cubicBezTo>
                  <a:pt x="4984182" y="5311951"/>
                  <a:pt x="4990390" y="5400671"/>
                  <a:pt x="4997733" y="5464225"/>
                </a:cubicBezTo>
                <a:cubicBezTo>
                  <a:pt x="5001765" y="5536542"/>
                  <a:pt x="4990225" y="5517959"/>
                  <a:pt x="5001400" y="5594585"/>
                </a:cubicBezTo>
                <a:cubicBezTo>
                  <a:pt x="4999908" y="5619318"/>
                  <a:pt x="4974042" y="5647975"/>
                  <a:pt x="4983700" y="5667896"/>
                </a:cubicBezTo>
                <a:cubicBezTo>
                  <a:pt x="4976834" y="5696311"/>
                  <a:pt x="4975579" y="5738356"/>
                  <a:pt x="4968506" y="5769225"/>
                </a:cubicBezTo>
                <a:cubicBezTo>
                  <a:pt x="4968926" y="5787258"/>
                  <a:pt x="4969344" y="5805291"/>
                  <a:pt x="4969765" y="5823324"/>
                </a:cubicBezTo>
                <a:cubicBezTo>
                  <a:pt x="4966122" y="5853058"/>
                  <a:pt x="4965608" y="5838948"/>
                  <a:pt x="4966129" y="5862699"/>
                </a:cubicBezTo>
                <a:lnTo>
                  <a:pt x="4970695" y="5906467"/>
                </a:lnTo>
                <a:lnTo>
                  <a:pt x="4991568" y="5939847"/>
                </a:lnTo>
                <a:cubicBezTo>
                  <a:pt x="4998848" y="5955713"/>
                  <a:pt x="4974731" y="5940131"/>
                  <a:pt x="4986815" y="5973994"/>
                </a:cubicBezTo>
                <a:cubicBezTo>
                  <a:pt x="4961187" y="5997051"/>
                  <a:pt x="4983444" y="6032039"/>
                  <a:pt x="4987776" y="6089693"/>
                </a:cubicBezTo>
                <a:lnTo>
                  <a:pt x="4991621" y="6224938"/>
                </a:lnTo>
                <a:cubicBezTo>
                  <a:pt x="4988442" y="6270972"/>
                  <a:pt x="5008962" y="6317522"/>
                  <a:pt x="5017157" y="6370251"/>
                </a:cubicBezTo>
                <a:cubicBezTo>
                  <a:pt x="5025353" y="6422980"/>
                  <a:pt x="5039938" y="6490855"/>
                  <a:pt x="5040797" y="6541313"/>
                </a:cubicBezTo>
                <a:cubicBezTo>
                  <a:pt x="5039898" y="6576319"/>
                  <a:pt x="5031912" y="6591883"/>
                  <a:pt x="5045375" y="6640957"/>
                </a:cubicBezTo>
                <a:cubicBezTo>
                  <a:pt x="5057505" y="6669536"/>
                  <a:pt x="5052276" y="6675394"/>
                  <a:pt x="5058442" y="6705297"/>
                </a:cubicBezTo>
                <a:cubicBezTo>
                  <a:pt x="5057367" y="6727133"/>
                  <a:pt x="5067901" y="6732087"/>
                  <a:pt x="5071125" y="6759582"/>
                </a:cubicBezTo>
                <a:cubicBezTo>
                  <a:pt x="5055614" y="6796071"/>
                  <a:pt x="5051656" y="6769544"/>
                  <a:pt x="5069172" y="6817746"/>
                </a:cubicBezTo>
                <a:cubicBezTo>
                  <a:pt x="5060956" y="6828354"/>
                  <a:pt x="5064525" y="6836369"/>
                  <a:pt x="5072322" y="6843646"/>
                </a:cubicBezTo>
                <a:lnTo>
                  <a:pt x="5091388" y="6857998"/>
                </a:lnTo>
                <a:lnTo>
                  <a:pt x="6096000" y="6857998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456122" y="1127185"/>
            <a:ext cx="2804505" cy="13308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kern="1200">
                <a:latin typeface="Calibri"/>
                <a:ea typeface="Calibri"/>
                <a:cs typeface="Calibri"/>
              </a:rPr>
              <a:t> </a:t>
            </a:r>
            <a:r>
              <a:rPr lang="en-US" sz="4400" b="1" kern="1200">
                <a:solidFill>
                  <a:srgbClr val="CB5EEE"/>
                </a:solidFill>
                <a:latin typeface="Calibri"/>
                <a:ea typeface="Calibri"/>
                <a:cs typeface="Calibri"/>
              </a:rPr>
              <a:t>Features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58586" y="2381008"/>
            <a:ext cx="3979231" cy="390858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b="1">
                <a:solidFill>
                  <a:srgbClr val="31ACB5"/>
                </a:solidFill>
                <a:latin typeface="Calibri"/>
                <a:ea typeface="Calibri"/>
                <a:cs typeface="Calibri"/>
              </a:rPr>
              <a:t>-</a:t>
            </a:r>
            <a:r>
              <a:rPr lang="en-US">
                <a:solidFill>
                  <a:srgbClr val="31ACB5"/>
                </a:solidFill>
                <a:latin typeface="Calibri"/>
                <a:ea typeface="Calibri"/>
                <a:cs typeface="Calibri"/>
              </a:rPr>
              <a:t> Real-time weather search
- Popular city cards
- Animated alerts and UI
- Responsive design
- Smart city suggestions
- Floating label search input</a:t>
            </a:r>
          </a:p>
        </p:txBody>
      </p:sp>
      <p:pic>
        <p:nvPicPr>
          <p:cNvPr id="4" name="Picture 3" descr="A colorful rocket with a string&#10;&#10;AI-generated content may be incorrect.">
            <a:extLst>
              <a:ext uri="{FF2B5EF4-FFF2-40B4-BE49-F238E27FC236}">
                <a16:creationId xmlns:a16="http://schemas.microsoft.com/office/drawing/2014/main" id="{BC8BAF96-4FBB-AD43-2D3D-429FA92809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4092" y="1132692"/>
            <a:ext cx="4616356" cy="46163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001E459-435C-A53E-0F6E-84A66D7C47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958152-175D-A434-B50A-1F339BB6C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B4C4149-4E56-2DBA-393A-157181F156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240078" cy="6858000"/>
          </a:xfrm>
          <a:custGeom>
            <a:avLst/>
            <a:gdLst>
              <a:gd name="connsiteX0" fmla="*/ 0 w 6096000"/>
              <a:gd name="connsiteY0" fmla="*/ 0 h 6858000"/>
              <a:gd name="connsiteX1" fmla="*/ 5567517 w 6096000"/>
              <a:gd name="connsiteY1" fmla="*/ 0 h 6858000"/>
              <a:gd name="connsiteX2" fmla="*/ 5566938 w 6096000"/>
              <a:gd name="connsiteY2" fmla="*/ 1705 h 6858000"/>
              <a:gd name="connsiteX3" fmla="*/ 5551594 w 6096000"/>
              <a:gd name="connsiteY3" fmla="*/ 17287 h 6858000"/>
              <a:gd name="connsiteX4" fmla="*/ 5545641 w 6096000"/>
              <a:gd name="connsiteY4" fmla="*/ 130336 h 6858000"/>
              <a:gd name="connsiteX5" fmla="*/ 5538289 w 6096000"/>
              <a:gd name="connsiteY5" fmla="*/ 187093 h 6858000"/>
              <a:gd name="connsiteX6" fmla="*/ 5545790 w 6096000"/>
              <a:gd name="connsiteY6" fmla="*/ 265704 h 6858000"/>
              <a:gd name="connsiteX7" fmla="*/ 5542313 w 6096000"/>
              <a:gd name="connsiteY7" fmla="*/ 354566 h 6858000"/>
              <a:gd name="connsiteX8" fmla="*/ 5524126 w 6096000"/>
              <a:gd name="connsiteY8" fmla="*/ 472000 h 6858000"/>
              <a:gd name="connsiteX9" fmla="*/ 5522170 w 6096000"/>
              <a:gd name="connsiteY9" fmla="*/ 473782 h 6858000"/>
              <a:gd name="connsiteX10" fmla="*/ 5521798 w 6096000"/>
              <a:gd name="connsiteY10" fmla="*/ 491380 h 6858000"/>
              <a:gd name="connsiteX11" fmla="*/ 5536419 w 6096000"/>
              <a:gd name="connsiteY11" fmla="*/ 531675 h 6858000"/>
              <a:gd name="connsiteX12" fmla="*/ 5533435 w 6096000"/>
              <a:gd name="connsiteY12" fmla="*/ 536015 h 6858000"/>
              <a:gd name="connsiteX13" fmla="*/ 5538088 w 6096000"/>
              <a:gd name="connsiteY13" fmla="*/ 572092 h 6858000"/>
              <a:gd name="connsiteX14" fmla="*/ 5536061 w 6096000"/>
              <a:gd name="connsiteY14" fmla="*/ 572511 h 6858000"/>
              <a:gd name="connsiteX15" fmla="*/ 5528218 w 6096000"/>
              <a:gd name="connsiteY15" fmla="*/ 582332 h 6858000"/>
              <a:gd name="connsiteX16" fmla="*/ 5518011 w 6096000"/>
              <a:gd name="connsiteY16" fmla="*/ 601285 h 6858000"/>
              <a:gd name="connsiteX17" fmla="*/ 5473174 w 6096000"/>
              <a:gd name="connsiteY17" fmla="*/ 681608 h 6858000"/>
              <a:gd name="connsiteX18" fmla="*/ 5472963 w 6096000"/>
              <a:gd name="connsiteY18" fmla="*/ 689151 h 6858000"/>
              <a:gd name="connsiteX19" fmla="*/ 5472485 w 6096000"/>
              <a:gd name="connsiteY19" fmla="*/ 689289 h 6858000"/>
              <a:gd name="connsiteX20" fmla="*/ 5471326 w 6096000"/>
              <a:gd name="connsiteY20" fmla="*/ 697222 h 6858000"/>
              <a:gd name="connsiteX21" fmla="*/ 5472164 w 6096000"/>
              <a:gd name="connsiteY21" fmla="*/ 717531 h 6858000"/>
              <a:gd name="connsiteX22" fmla="*/ 5468891 w 6096000"/>
              <a:gd name="connsiteY22" fmla="*/ 722494 h 6858000"/>
              <a:gd name="connsiteX23" fmla="*/ 5463081 w 6096000"/>
              <a:gd name="connsiteY23" fmla="*/ 724368 h 6858000"/>
              <a:gd name="connsiteX24" fmla="*/ 5446981 w 6096000"/>
              <a:gd name="connsiteY24" fmla="*/ 752692 h 6858000"/>
              <a:gd name="connsiteX25" fmla="*/ 5417190 w 6096000"/>
              <a:gd name="connsiteY25" fmla="*/ 816346 h 6858000"/>
              <a:gd name="connsiteX26" fmla="*/ 5388958 w 6096000"/>
              <a:gd name="connsiteY26" fmla="*/ 889417 h 6858000"/>
              <a:gd name="connsiteX27" fmla="*/ 5307044 w 6096000"/>
              <a:gd name="connsiteY27" fmla="*/ 1063288 h 6858000"/>
              <a:gd name="connsiteX28" fmla="*/ 5303837 w 6096000"/>
              <a:gd name="connsiteY28" fmla="*/ 1157176 h 6858000"/>
              <a:gd name="connsiteX29" fmla="*/ 5286494 w 6096000"/>
              <a:gd name="connsiteY29" fmla="*/ 1210776 h 6858000"/>
              <a:gd name="connsiteX30" fmla="*/ 5282463 w 6096000"/>
              <a:gd name="connsiteY30" fmla="*/ 1301993 h 6858000"/>
              <a:gd name="connsiteX31" fmla="*/ 5252235 w 6096000"/>
              <a:gd name="connsiteY31" fmla="*/ 1360879 h 6858000"/>
              <a:gd name="connsiteX32" fmla="*/ 5244497 w 6096000"/>
              <a:gd name="connsiteY32" fmla="*/ 1404045 h 6858000"/>
              <a:gd name="connsiteX33" fmla="*/ 5223823 w 6096000"/>
              <a:gd name="connsiteY33" fmla="*/ 1429568 h 6858000"/>
              <a:gd name="connsiteX34" fmla="*/ 5224851 w 6096000"/>
              <a:gd name="connsiteY34" fmla="*/ 1430305 h 6858000"/>
              <a:gd name="connsiteX35" fmla="*/ 5212394 w 6096000"/>
              <a:gd name="connsiteY35" fmla="*/ 1463304 h 6858000"/>
              <a:gd name="connsiteX36" fmla="*/ 5209958 w 6096000"/>
              <a:gd name="connsiteY36" fmla="*/ 1514846 h 6858000"/>
              <a:gd name="connsiteX37" fmla="*/ 5206417 w 6096000"/>
              <a:gd name="connsiteY37" fmla="*/ 1519731 h 6858000"/>
              <a:gd name="connsiteX38" fmla="*/ 5206640 w 6096000"/>
              <a:gd name="connsiteY38" fmla="*/ 1519929 h 6858000"/>
              <a:gd name="connsiteX39" fmla="*/ 5207632 w 6096000"/>
              <a:gd name="connsiteY39" fmla="*/ 1546022 h 6858000"/>
              <a:gd name="connsiteX40" fmla="*/ 5212030 w 6096000"/>
              <a:gd name="connsiteY40" fmla="*/ 1578752 h 6858000"/>
              <a:gd name="connsiteX41" fmla="*/ 5203533 w 6096000"/>
              <a:gd name="connsiteY41" fmla="*/ 1647555 h 6858000"/>
              <a:gd name="connsiteX42" fmla="*/ 5190877 w 6096000"/>
              <a:gd name="connsiteY42" fmla="*/ 1715685 h 6858000"/>
              <a:gd name="connsiteX43" fmla="*/ 5184235 w 6096000"/>
              <a:gd name="connsiteY43" fmla="*/ 1740358 h 6858000"/>
              <a:gd name="connsiteX44" fmla="*/ 5181475 w 6096000"/>
              <a:gd name="connsiteY44" fmla="*/ 1784314 h 6858000"/>
              <a:gd name="connsiteX45" fmla="*/ 5185845 w 6096000"/>
              <a:gd name="connsiteY45" fmla="*/ 1804434 h 6858000"/>
              <a:gd name="connsiteX46" fmla="*/ 5185068 w 6096000"/>
              <a:gd name="connsiteY46" fmla="*/ 1805316 h 6858000"/>
              <a:gd name="connsiteX47" fmla="*/ 5188593 w 6096000"/>
              <a:gd name="connsiteY47" fmla="*/ 1807109 h 6858000"/>
              <a:gd name="connsiteX48" fmla="*/ 5185920 w 6096000"/>
              <a:gd name="connsiteY48" fmla="*/ 1821003 h 6858000"/>
              <a:gd name="connsiteX49" fmla="*/ 5183543 w 6096000"/>
              <a:gd name="connsiteY49" fmla="*/ 1824832 h 6858000"/>
              <a:gd name="connsiteX50" fmla="*/ 5182235 w 6096000"/>
              <a:gd name="connsiteY50" fmla="*/ 1830429 h 6858000"/>
              <a:gd name="connsiteX51" fmla="*/ 5182525 w 6096000"/>
              <a:gd name="connsiteY51" fmla="*/ 1830569 h 6858000"/>
              <a:gd name="connsiteX52" fmla="*/ 5180663 w 6096000"/>
              <a:gd name="connsiteY52" fmla="*/ 1835810 h 6858000"/>
              <a:gd name="connsiteX53" fmla="*/ 5167452 w 6096000"/>
              <a:gd name="connsiteY53" fmla="*/ 1861483 h 6858000"/>
              <a:gd name="connsiteX54" fmla="*/ 5174266 w 6096000"/>
              <a:gd name="connsiteY54" fmla="*/ 1892417 h 6858000"/>
              <a:gd name="connsiteX55" fmla="*/ 5189262 w 6096000"/>
              <a:gd name="connsiteY55" fmla="*/ 1895114 h 6858000"/>
              <a:gd name="connsiteX56" fmla="*/ 5187100 w 6096000"/>
              <a:gd name="connsiteY56" fmla="*/ 1899379 h 6858000"/>
              <a:gd name="connsiteX57" fmla="*/ 5180471 w 6096000"/>
              <a:gd name="connsiteY57" fmla="*/ 1907867 h 6858000"/>
              <a:gd name="connsiteX58" fmla="*/ 5181361 w 6096000"/>
              <a:gd name="connsiteY58" fmla="*/ 1910265 h 6858000"/>
              <a:gd name="connsiteX59" fmla="*/ 5178268 w 6096000"/>
              <a:gd name="connsiteY59" fmla="*/ 1935584 h 6858000"/>
              <a:gd name="connsiteX60" fmla="*/ 5183619 w 6096000"/>
              <a:gd name="connsiteY60" fmla="*/ 1942021 h 6858000"/>
              <a:gd name="connsiteX61" fmla="*/ 5184480 w 6096000"/>
              <a:gd name="connsiteY61" fmla="*/ 1945112 h 6858000"/>
              <a:gd name="connsiteX62" fmla="*/ 5172776 w 6096000"/>
              <a:gd name="connsiteY62" fmla="*/ 1961162 h 6858000"/>
              <a:gd name="connsiteX63" fmla="*/ 5168513 w 6096000"/>
              <a:gd name="connsiteY63" fmla="*/ 1969445 h 6858000"/>
              <a:gd name="connsiteX64" fmla="*/ 5126597 w 6096000"/>
              <a:gd name="connsiteY64" fmla="*/ 2024270 h 6858000"/>
              <a:gd name="connsiteX65" fmla="*/ 5119528 w 6096000"/>
              <a:gd name="connsiteY65" fmla="*/ 2107942 h 6858000"/>
              <a:gd name="connsiteX66" fmla="*/ 5110356 w 6096000"/>
              <a:gd name="connsiteY66" fmla="*/ 2193455 h 6858000"/>
              <a:gd name="connsiteX67" fmla="*/ 5104992 w 6096000"/>
              <a:gd name="connsiteY67" fmla="*/ 2260088 h 6858000"/>
              <a:gd name="connsiteX68" fmla="*/ 5059439 w 6096000"/>
              <a:gd name="connsiteY68" fmla="*/ 2335735 h 6858000"/>
              <a:gd name="connsiteX69" fmla="*/ 5022061 w 6096000"/>
              <a:gd name="connsiteY69" fmla="*/ 2408995 h 6858000"/>
              <a:gd name="connsiteX70" fmla="*/ 5022253 w 6096000"/>
              <a:gd name="connsiteY70" fmla="*/ 2445869 h 6858000"/>
              <a:gd name="connsiteX71" fmla="*/ 5011426 w 6096000"/>
              <a:gd name="connsiteY71" fmla="*/ 2496499 h 6858000"/>
              <a:gd name="connsiteX72" fmla="*/ 4994224 w 6096000"/>
              <a:gd name="connsiteY72" fmla="*/ 2549900 h 6858000"/>
              <a:gd name="connsiteX73" fmla="*/ 4995245 w 6096000"/>
              <a:gd name="connsiteY73" fmla="*/ 2596456 h 6858000"/>
              <a:gd name="connsiteX74" fmla="*/ 4988570 w 6096000"/>
              <a:gd name="connsiteY74" fmla="*/ 2606088 h 6858000"/>
              <a:gd name="connsiteX75" fmla="*/ 4988371 w 6096000"/>
              <a:gd name="connsiteY75" fmla="*/ 2635351 h 6858000"/>
              <a:gd name="connsiteX76" fmla="*/ 4983212 w 6096000"/>
              <a:gd name="connsiteY76" fmla="*/ 2665666 h 6858000"/>
              <a:gd name="connsiteX77" fmla="*/ 4968234 w 6096000"/>
              <a:gd name="connsiteY77" fmla="*/ 2715895 h 6858000"/>
              <a:gd name="connsiteX78" fmla="*/ 4975888 w 6096000"/>
              <a:gd name="connsiteY78" fmla="*/ 2725052 h 6858000"/>
              <a:gd name="connsiteX79" fmla="*/ 4980195 w 6096000"/>
              <a:gd name="connsiteY79" fmla="*/ 2726489 h 6858000"/>
              <a:gd name="connsiteX80" fmla="*/ 4976218 w 6096000"/>
              <a:gd name="connsiteY80" fmla="*/ 2740278 h 6858000"/>
              <a:gd name="connsiteX81" fmla="*/ 4980571 w 6096000"/>
              <a:gd name="connsiteY81" fmla="*/ 2751112 h 6858000"/>
              <a:gd name="connsiteX82" fmla="*/ 4973893 w 6096000"/>
              <a:gd name="connsiteY82" fmla="*/ 2760208 h 6858000"/>
              <a:gd name="connsiteX83" fmla="*/ 4979005 w 6096000"/>
              <a:gd name="connsiteY83" fmla="*/ 2790136 h 6858000"/>
              <a:gd name="connsiteX84" fmla="*/ 4986137 w 6096000"/>
              <a:gd name="connsiteY84" fmla="*/ 2804183 h 6858000"/>
              <a:gd name="connsiteX85" fmla="*/ 4986175 w 6096000"/>
              <a:gd name="connsiteY85" fmla="*/ 2825860 h 6858000"/>
              <a:gd name="connsiteX86" fmla="*/ 4993936 w 6096000"/>
              <a:gd name="connsiteY86" fmla="*/ 2911749 h 6858000"/>
              <a:gd name="connsiteX87" fmla="*/ 4992563 w 6096000"/>
              <a:gd name="connsiteY87" fmla="*/ 2977278 h 6858000"/>
              <a:gd name="connsiteX88" fmla="*/ 4980516 w 6096000"/>
              <a:gd name="connsiteY88" fmla="*/ 2991092 h 6858000"/>
              <a:gd name="connsiteX89" fmla="*/ 4992801 w 6096000"/>
              <a:gd name="connsiteY89" fmla="*/ 3020247 h 6858000"/>
              <a:gd name="connsiteX90" fmla="*/ 5014805 w 6096000"/>
              <a:gd name="connsiteY90" fmla="*/ 3065434 h 6858000"/>
              <a:gd name="connsiteX91" fmla="*/ 5002733 w 6096000"/>
              <a:gd name="connsiteY91" fmla="*/ 3103777 h 6858000"/>
              <a:gd name="connsiteX92" fmla="*/ 5002941 w 6096000"/>
              <a:gd name="connsiteY92" fmla="*/ 3151828 h 6858000"/>
              <a:gd name="connsiteX93" fmla="*/ 5002883 w 6096000"/>
              <a:gd name="connsiteY93" fmla="*/ 3180546 h 6858000"/>
              <a:gd name="connsiteX94" fmla="*/ 5016711 w 6096000"/>
              <a:gd name="connsiteY94" fmla="*/ 3258677 h 6858000"/>
              <a:gd name="connsiteX95" fmla="*/ 5017918 w 6096000"/>
              <a:gd name="connsiteY95" fmla="*/ 3262610 h 6858000"/>
              <a:gd name="connsiteX96" fmla="*/ 5011672 w 6096000"/>
              <a:gd name="connsiteY96" fmla="*/ 3277179 h 6858000"/>
              <a:gd name="connsiteX97" fmla="*/ 5009344 w 6096000"/>
              <a:gd name="connsiteY97" fmla="*/ 3278130 h 6858000"/>
              <a:gd name="connsiteX98" fmla="*/ 5026770 w 6096000"/>
              <a:gd name="connsiteY98" fmla="*/ 3325671 h 6858000"/>
              <a:gd name="connsiteX99" fmla="*/ 5024571 w 6096000"/>
              <a:gd name="connsiteY99" fmla="*/ 3332072 h 6858000"/>
              <a:gd name="connsiteX100" fmla="*/ 5041705 w 6096000"/>
              <a:gd name="connsiteY100" fmla="*/ 3362948 h 6858000"/>
              <a:gd name="connsiteX101" fmla="*/ 5047477 w 6096000"/>
              <a:gd name="connsiteY101" fmla="*/ 3378959 h 6858000"/>
              <a:gd name="connsiteX102" fmla="*/ 5060758 w 6096000"/>
              <a:gd name="connsiteY102" fmla="*/ 3407057 h 6858000"/>
              <a:gd name="connsiteX103" fmla="*/ 5058968 w 6096000"/>
              <a:gd name="connsiteY103" fmla="*/ 3409825 h 6858000"/>
              <a:gd name="connsiteX104" fmla="*/ 5062667 w 6096000"/>
              <a:gd name="connsiteY104" fmla="*/ 3415218 h 6858000"/>
              <a:gd name="connsiteX105" fmla="*/ 5060928 w 6096000"/>
              <a:gd name="connsiteY105" fmla="*/ 3419880 h 6858000"/>
              <a:gd name="connsiteX106" fmla="*/ 5062923 w 6096000"/>
              <a:gd name="connsiteY106" fmla="*/ 3424545 h 6858000"/>
              <a:gd name="connsiteX107" fmla="*/ 5064623 w 6096000"/>
              <a:gd name="connsiteY107" fmla="*/ 3476412 h 6858000"/>
              <a:gd name="connsiteX108" fmla="*/ 5069684 w 6096000"/>
              <a:gd name="connsiteY108" fmla="*/ 3486850 h 6858000"/>
              <a:gd name="connsiteX109" fmla="*/ 5063339 w 6096000"/>
              <a:gd name="connsiteY109" fmla="*/ 3496391 h 6858000"/>
              <a:gd name="connsiteX110" fmla="*/ 5070139 w 6096000"/>
              <a:gd name="connsiteY110" fmla="*/ 3531201 h 6858000"/>
              <a:gd name="connsiteX111" fmla="*/ 5079896 w 6096000"/>
              <a:gd name="connsiteY111" fmla="*/ 3542019 h 6858000"/>
              <a:gd name="connsiteX112" fmla="*/ 5087540 w 6096000"/>
              <a:gd name="connsiteY112" fmla="*/ 3552249 h 6858000"/>
              <a:gd name="connsiteX113" fmla="*/ 5087902 w 6096000"/>
              <a:gd name="connsiteY113" fmla="*/ 3553678 h 6858000"/>
              <a:gd name="connsiteX114" fmla="*/ 5091509 w 6096000"/>
              <a:gd name="connsiteY114" fmla="*/ 3568021 h 6858000"/>
              <a:gd name="connsiteX115" fmla="*/ 5091934 w 6096000"/>
              <a:gd name="connsiteY115" fmla="*/ 3569719 h 6858000"/>
              <a:gd name="connsiteX116" fmla="*/ 5089362 w 6096000"/>
              <a:gd name="connsiteY116" fmla="*/ 3586412 h 6858000"/>
              <a:gd name="connsiteX117" fmla="*/ 5092358 w 6096000"/>
              <a:gd name="connsiteY117" fmla="*/ 3597336 h 6858000"/>
              <a:gd name="connsiteX118" fmla="*/ 5084254 w 6096000"/>
              <a:gd name="connsiteY118" fmla="*/ 3606007 h 6858000"/>
              <a:gd name="connsiteX119" fmla="*/ 5084281 w 6096000"/>
              <a:gd name="connsiteY119" fmla="*/ 3641228 h 6858000"/>
              <a:gd name="connsiteX120" fmla="*/ 5091848 w 6096000"/>
              <a:gd name="connsiteY120" fmla="*/ 3653088 h 6858000"/>
              <a:gd name="connsiteX121" fmla="*/ 5097436 w 6096000"/>
              <a:gd name="connsiteY121" fmla="*/ 3664114 h 6858000"/>
              <a:gd name="connsiteX122" fmla="*/ 5097518 w 6096000"/>
              <a:gd name="connsiteY122" fmla="*/ 3665569 h 6858000"/>
              <a:gd name="connsiteX123" fmla="*/ 5099829 w 6096000"/>
              <a:gd name="connsiteY123" fmla="*/ 3707357 h 6858000"/>
              <a:gd name="connsiteX124" fmla="*/ 5114696 w 6096000"/>
              <a:gd name="connsiteY124" fmla="*/ 3778166 h 6858000"/>
              <a:gd name="connsiteX125" fmla="*/ 5135379 w 6096000"/>
              <a:gd name="connsiteY125" fmla="*/ 3878222 h 6858000"/>
              <a:gd name="connsiteX126" fmla="*/ 5130138 w 6096000"/>
              <a:gd name="connsiteY126" fmla="*/ 4048117 h 6858000"/>
              <a:gd name="connsiteX127" fmla="*/ 5090040 w 6096000"/>
              <a:gd name="connsiteY127" fmla="*/ 4219510 h 6858000"/>
              <a:gd name="connsiteX128" fmla="*/ 5092812 w 6096000"/>
              <a:gd name="connsiteY128" fmla="*/ 4411258 h 6858000"/>
              <a:gd name="connsiteX129" fmla="*/ 5084599 w 6096000"/>
              <a:gd name="connsiteY129" fmla="*/ 4488531 h 6858000"/>
              <a:gd name="connsiteX130" fmla="*/ 5084072 w 6096000"/>
              <a:gd name="connsiteY130" fmla="*/ 4539168 h 6858000"/>
              <a:gd name="connsiteX131" fmla="*/ 5068936 w 6096000"/>
              <a:gd name="connsiteY131" fmla="*/ 4625153 h 6858000"/>
              <a:gd name="connsiteX132" fmla="*/ 5059114 w 6096000"/>
              <a:gd name="connsiteY132" fmla="*/ 4733115 h 6858000"/>
              <a:gd name="connsiteX133" fmla="*/ 5037209 w 6096000"/>
              <a:gd name="connsiteY133" fmla="*/ 4844323 h 6858000"/>
              <a:gd name="connsiteX134" fmla="*/ 5020638 w 6096000"/>
              <a:gd name="connsiteY134" fmla="*/ 4877992 h 6858000"/>
              <a:gd name="connsiteX135" fmla="*/ 5006413 w 6096000"/>
              <a:gd name="connsiteY135" fmla="*/ 4925805 h 6858000"/>
              <a:gd name="connsiteX136" fmla="*/ 4971037 w 6096000"/>
              <a:gd name="connsiteY136" fmla="*/ 5009272 h 6858000"/>
              <a:gd name="connsiteX137" fmla="*/ 4963105 w 6096000"/>
              <a:gd name="connsiteY137" fmla="*/ 5111369 h 6858000"/>
              <a:gd name="connsiteX138" fmla="*/ 4976341 w 6096000"/>
              <a:gd name="connsiteY138" fmla="*/ 5210876 h 6858000"/>
              <a:gd name="connsiteX139" fmla="*/ 4980617 w 6096000"/>
              <a:gd name="connsiteY139" fmla="*/ 5269726 h 6858000"/>
              <a:gd name="connsiteX140" fmla="*/ 4997733 w 6096000"/>
              <a:gd name="connsiteY140" fmla="*/ 5464225 h 6858000"/>
              <a:gd name="connsiteX141" fmla="*/ 5001400 w 6096000"/>
              <a:gd name="connsiteY141" fmla="*/ 5594585 h 6858000"/>
              <a:gd name="connsiteX142" fmla="*/ 4983700 w 6096000"/>
              <a:gd name="connsiteY142" fmla="*/ 5667896 h 6858000"/>
              <a:gd name="connsiteX143" fmla="*/ 4968506 w 6096000"/>
              <a:gd name="connsiteY143" fmla="*/ 5769225 h 6858000"/>
              <a:gd name="connsiteX144" fmla="*/ 4969765 w 6096000"/>
              <a:gd name="connsiteY144" fmla="*/ 5823324 h 6858000"/>
              <a:gd name="connsiteX145" fmla="*/ 4966129 w 6096000"/>
              <a:gd name="connsiteY145" fmla="*/ 5862699 h 6858000"/>
              <a:gd name="connsiteX146" fmla="*/ 4970695 w 6096000"/>
              <a:gd name="connsiteY146" fmla="*/ 5906467 h 6858000"/>
              <a:gd name="connsiteX147" fmla="*/ 4991568 w 6096000"/>
              <a:gd name="connsiteY147" fmla="*/ 5939847 h 6858000"/>
              <a:gd name="connsiteX148" fmla="*/ 4986815 w 6096000"/>
              <a:gd name="connsiteY148" fmla="*/ 5973994 h 6858000"/>
              <a:gd name="connsiteX149" fmla="*/ 4987776 w 6096000"/>
              <a:gd name="connsiteY149" fmla="*/ 6089693 h 6858000"/>
              <a:gd name="connsiteX150" fmla="*/ 4991621 w 6096000"/>
              <a:gd name="connsiteY150" fmla="*/ 6224938 h 6858000"/>
              <a:gd name="connsiteX151" fmla="*/ 5017157 w 6096000"/>
              <a:gd name="connsiteY151" fmla="*/ 6370251 h 6858000"/>
              <a:gd name="connsiteX152" fmla="*/ 5040797 w 6096000"/>
              <a:gd name="connsiteY152" fmla="*/ 6541313 h 6858000"/>
              <a:gd name="connsiteX153" fmla="*/ 5045375 w 6096000"/>
              <a:gd name="connsiteY153" fmla="*/ 6640957 h 6858000"/>
              <a:gd name="connsiteX154" fmla="*/ 5058442 w 6096000"/>
              <a:gd name="connsiteY154" fmla="*/ 6705297 h 6858000"/>
              <a:gd name="connsiteX155" fmla="*/ 5071125 w 6096000"/>
              <a:gd name="connsiteY155" fmla="*/ 6759582 h 6858000"/>
              <a:gd name="connsiteX156" fmla="*/ 5069172 w 6096000"/>
              <a:gd name="connsiteY156" fmla="*/ 6817746 h 6858000"/>
              <a:gd name="connsiteX157" fmla="*/ 5072322 w 6096000"/>
              <a:gd name="connsiteY157" fmla="*/ 6843646 h 6858000"/>
              <a:gd name="connsiteX158" fmla="*/ 5091388 w 6096000"/>
              <a:gd name="connsiteY158" fmla="*/ 6857998 h 6858000"/>
              <a:gd name="connsiteX159" fmla="*/ 6096000 w 6096000"/>
              <a:gd name="connsiteY159" fmla="*/ 6857998 h 6858000"/>
              <a:gd name="connsiteX160" fmla="*/ 6096000 w 6096000"/>
              <a:gd name="connsiteY160" fmla="*/ 6858000 h 6858000"/>
              <a:gd name="connsiteX161" fmla="*/ 0 w 6096000"/>
              <a:gd name="connsiteY16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5567517" y="0"/>
                </a:lnTo>
                <a:lnTo>
                  <a:pt x="5566938" y="1705"/>
                </a:lnTo>
                <a:cubicBezTo>
                  <a:pt x="5563126" y="8440"/>
                  <a:pt x="5558112" y="13784"/>
                  <a:pt x="5551594" y="17287"/>
                </a:cubicBezTo>
                <a:cubicBezTo>
                  <a:pt x="5562364" y="82036"/>
                  <a:pt x="5510349" y="69804"/>
                  <a:pt x="5545641" y="130336"/>
                </a:cubicBezTo>
                <a:cubicBezTo>
                  <a:pt x="5526953" y="117589"/>
                  <a:pt x="5536978" y="162458"/>
                  <a:pt x="5538289" y="187093"/>
                </a:cubicBezTo>
                <a:cubicBezTo>
                  <a:pt x="5536205" y="226511"/>
                  <a:pt x="5545722" y="205530"/>
                  <a:pt x="5545790" y="265704"/>
                </a:cubicBezTo>
                <a:cubicBezTo>
                  <a:pt x="5542296" y="317533"/>
                  <a:pt x="5543813" y="325288"/>
                  <a:pt x="5542313" y="354566"/>
                </a:cubicBezTo>
                <a:lnTo>
                  <a:pt x="5524126" y="472000"/>
                </a:lnTo>
                <a:lnTo>
                  <a:pt x="5522170" y="473782"/>
                </a:lnTo>
                <a:cubicBezTo>
                  <a:pt x="5517847" y="482008"/>
                  <a:pt x="5518682" y="487340"/>
                  <a:pt x="5521798" y="491380"/>
                </a:cubicBezTo>
                <a:lnTo>
                  <a:pt x="5536419" y="531675"/>
                </a:lnTo>
                <a:lnTo>
                  <a:pt x="5533435" y="536015"/>
                </a:lnTo>
                <a:lnTo>
                  <a:pt x="5538088" y="572092"/>
                </a:lnTo>
                <a:lnTo>
                  <a:pt x="5536061" y="572511"/>
                </a:lnTo>
                <a:cubicBezTo>
                  <a:pt x="5531611" y="574271"/>
                  <a:pt x="5528529" y="577121"/>
                  <a:pt x="5528218" y="582332"/>
                </a:cubicBezTo>
                <a:cubicBezTo>
                  <a:pt x="5498002" y="573171"/>
                  <a:pt x="5516262" y="585107"/>
                  <a:pt x="5518011" y="601285"/>
                </a:cubicBezTo>
                <a:cubicBezTo>
                  <a:pt x="5508838" y="617831"/>
                  <a:pt x="5480684" y="666964"/>
                  <a:pt x="5473174" y="681608"/>
                </a:cubicBezTo>
                <a:cubicBezTo>
                  <a:pt x="5473102" y="684122"/>
                  <a:pt x="5473033" y="686637"/>
                  <a:pt x="5472963" y="689151"/>
                </a:cubicBezTo>
                <a:lnTo>
                  <a:pt x="5472485" y="689289"/>
                </a:lnTo>
                <a:cubicBezTo>
                  <a:pt x="5471434" y="690905"/>
                  <a:pt x="5470986" y="693376"/>
                  <a:pt x="5471326" y="697222"/>
                </a:cubicBezTo>
                <a:cubicBezTo>
                  <a:pt x="5471606" y="703992"/>
                  <a:pt x="5471884" y="710761"/>
                  <a:pt x="5472164" y="717531"/>
                </a:cubicBezTo>
                <a:lnTo>
                  <a:pt x="5468891" y="722494"/>
                </a:lnTo>
                <a:lnTo>
                  <a:pt x="5463081" y="724368"/>
                </a:lnTo>
                <a:lnTo>
                  <a:pt x="5446981" y="752692"/>
                </a:lnTo>
                <a:cubicBezTo>
                  <a:pt x="5454691" y="764380"/>
                  <a:pt x="5422719" y="808083"/>
                  <a:pt x="5417190" y="816346"/>
                </a:cubicBezTo>
                <a:lnTo>
                  <a:pt x="5388958" y="889417"/>
                </a:lnTo>
                <a:cubicBezTo>
                  <a:pt x="5320491" y="969963"/>
                  <a:pt x="5321907" y="1005331"/>
                  <a:pt x="5307044" y="1063288"/>
                </a:cubicBezTo>
                <a:cubicBezTo>
                  <a:pt x="5313332" y="1111028"/>
                  <a:pt x="5317096" y="1110140"/>
                  <a:pt x="5303837" y="1157176"/>
                </a:cubicBezTo>
                <a:cubicBezTo>
                  <a:pt x="5301103" y="1192124"/>
                  <a:pt x="5301884" y="1197232"/>
                  <a:pt x="5286494" y="1210776"/>
                </a:cubicBezTo>
                <a:lnTo>
                  <a:pt x="5282463" y="1301993"/>
                </a:lnTo>
                <a:lnTo>
                  <a:pt x="5252235" y="1360879"/>
                </a:lnTo>
                <a:lnTo>
                  <a:pt x="5244497" y="1404045"/>
                </a:lnTo>
                <a:lnTo>
                  <a:pt x="5223823" y="1429568"/>
                </a:lnTo>
                <a:lnTo>
                  <a:pt x="5224851" y="1430305"/>
                </a:lnTo>
                <a:cubicBezTo>
                  <a:pt x="5226697" y="1432466"/>
                  <a:pt x="5214738" y="1459891"/>
                  <a:pt x="5212394" y="1463304"/>
                </a:cubicBezTo>
                <a:cubicBezTo>
                  <a:pt x="5209912" y="1477394"/>
                  <a:pt x="5213027" y="1501295"/>
                  <a:pt x="5209958" y="1514846"/>
                </a:cubicBezTo>
                <a:lnTo>
                  <a:pt x="5206417" y="1519731"/>
                </a:lnTo>
                <a:lnTo>
                  <a:pt x="5206640" y="1519929"/>
                </a:lnTo>
                <a:cubicBezTo>
                  <a:pt x="5206490" y="1521210"/>
                  <a:pt x="5209710" y="1543635"/>
                  <a:pt x="5207632" y="1546022"/>
                </a:cubicBezTo>
                <a:lnTo>
                  <a:pt x="5212030" y="1578752"/>
                </a:lnTo>
                <a:cubicBezTo>
                  <a:pt x="5206147" y="1605585"/>
                  <a:pt x="5226381" y="1622803"/>
                  <a:pt x="5203533" y="1647555"/>
                </a:cubicBezTo>
                <a:cubicBezTo>
                  <a:pt x="5198128" y="1672675"/>
                  <a:pt x="5203213" y="1694404"/>
                  <a:pt x="5190877" y="1715685"/>
                </a:cubicBezTo>
                <a:cubicBezTo>
                  <a:pt x="5196815" y="1724301"/>
                  <a:pt x="5198098" y="1732435"/>
                  <a:pt x="5184235" y="1740358"/>
                </a:cubicBezTo>
                <a:cubicBezTo>
                  <a:pt x="5182625" y="1763793"/>
                  <a:pt x="5198368" y="1769422"/>
                  <a:pt x="5181475" y="1784314"/>
                </a:cubicBezTo>
                <a:cubicBezTo>
                  <a:pt x="5205987" y="1797417"/>
                  <a:pt x="5195246" y="1798221"/>
                  <a:pt x="5185845" y="1804434"/>
                </a:cubicBezTo>
                <a:lnTo>
                  <a:pt x="5185068" y="1805316"/>
                </a:lnTo>
                <a:lnTo>
                  <a:pt x="5188593" y="1807109"/>
                </a:lnTo>
                <a:lnTo>
                  <a:pt x="5185920" y="1821003"/>
                </a:lnTo>
                <a:lnTo>
                  <a:pt x="5183543" y="1824832"/>
                </a:lnTo>
                <a:cubicBezTo>
                  <a:pt x="5182284" y="1827468"/>
                  <a:pt x="5181937" y="1829219"/>
                  <a:pt x="5182235" y="1830429"/>
                </a:cubicBezTo>
                <a:lnTo>
                  <a:pt x="5182525" y="1830569"/>
                </a:lnTo>
                <a:lnTo>
                  <a:pt x="5180663" y="1835810"/>
                </a:lnTo>
                <a:cubicBezTo>
                  <a:pt x="5176779" y="1844665"/>
                  <a:pt x="5172297" y="1853278"/>
                  <a:pt x="5167452" y="1861483"/>
                </a:cubicBezTo>
                <a:cubicBezTo>
                  <a:pt x="5179827" y="1866643"/>
                  <a:pt x="5166788" y="1884999"/>
                  <a:pt x="5174266" y="1892417"/>
                </a:cubicBezTo>
                <a:lnTo>
                  <a:pt x="5189262" y="1895114"/>
                </a:lnTo>
                <a:lnTo>
                  <a:pt x="5187100" y="1899379"/>
                </a:lnTo>
                <a:lnTo>
                  <a:pt x="5180471" y="1907867"/>
                </a:lnTo>
                <a:cubicBezTo>
                  <a:pt x="5179609" y="1909162"/>
                  <a:pt x="5179647" y="1909994"/>
                  <a:pt x="5181361" y="1910265"/>
                </a:cubicBezTo>
                <a:cubicBezTo>
                  <a:pt x="5180995" y="1914884"/>
                  <a:pt x="5177893" y="1930292"/>
                  <a:pt x="5178268" y="1935584"/>
                </a:cubicBezTo>
                <a:lnTo>
                  <a:pt x="5183619" y="1942021"/>
                </a:lnTo>
                <a:lnTo>
                  <a:pt x="5184480" y="1945112"/>
                </a:lnTo>
                <a:lnTo>
                  <a:pt x="5172776" y="1961162"/>
                </a:lnTo>
                <a:lnTo>
                  <a:pt x="5168513" y="1969445"/>
                </a:lnTo>
                <a:lnTo>
                  <a:pt x="5126597" y="2024270"/>
                </a:lnTo>
                <a:lnTo>
                  <a:pt x="5119528" y="2107942"/>
                </a:lnTo>
                <a:cubicBezTo>
                  <a:pt x="5089290" y="2138038"/>
                  <a:pt x="5110415" y="2159228"/>
                  <a:pt x="5110356" y="2193455"/>
                </a:cubicBezTo>
                <a:cubicBezTo>
                  <a:pt x="5101302" y="2220953"/>
                  <a:pt x="5110381" y="2224200"/>
                  <a:pt x="5104992" y="2260088"/>
                </a:cubicBezTo>
                <a:cubicBezTo>
                  <a:pt x="5096504" y="2291744"/>
                  <a:pt x="5078225" y="2299003"/>
                  <a:pt x="5059439" y="2335735"/>
                </a:cubicBezTo>
                <a:cubicBezTo>
                  <a:pt x="5029465" y="2329020"/>
                  <a:pt x="5058046" y="2407546"/>
                  <a:pt x="5022061" y="2408995"/>
                </a:cubicBezTo>
                <a:cubicBezTo>
                  <a:pt x="5023289" y="2413465"/>
                  <a:pt x="5019654" y="2441580"/>
                  <a:pt x="5022253" y="2445869"/>
                </a:cubicBezTo>
                <a:cubicBezTo>
                  <a:pt x="5022440" y="2449625"/>
                  <a:pt x="5011241" y="2492743"/>
                  <a:pt x="5011426" y="2496499"/>
                </a:cubicBezTo>
                <a:lnTo>
                  <a:pt x="4994224" y="2549900"/>
                </a:lnTo>
                <a:cubicBezTo>
                  <a:pt x="4992353" y="2564757"/>
                  <a:pt x="4998952" y="2582253"/>
                  <a:pt x="4995245" y="2596456"/>
                </a:cubicBezTo>
                <a:lnTo>
                  <a:pt x="4988570" y="2606088"/>
                </a:lnTo>
                <a:cubicBezTo>
                  <a:pt x="4988504" y="2615842"/>
                  <a:pt x="4988436" y="2625597"/>
                  <a:pt x="4988371" y="2635351"/>
                </a:cubicBezTo>
                <a:lnTo>
                  <a:pt x="4983212" y="2665666"/>
                </a:lnTo>
                <a:lnTo>
                  <a:pt x="4968234" y="2715895"/>
                </a:lnTo>
                <a:lnTo>
                  <a:pt x="4975888" y="2725052"/>
                </a:lnTo>
                <a:lnTo>
                  <a:pt x="4980195" y="2726489"/>
                </a:lnTo>
                <a:lnTo>
                  <a:pt x="4976218" y="2740278"/>
                </a:lnTo>
                <a:lnTo>
                  <a:pt x="4980571" y="2751112"/>
                </a:lnTo>
                <a:lnTo>
                  <a:pt x="4973893" y="2760208"/>
                </a:lnTo>
                <a:lnTo>
                  <a:pt x="4979005" y="2790136"/>
                </a:lnTo>
                <a:lnTo>
                  <a:pt x="4986137" y="2804183"/>
                </a:lnTo>
                <a:cubicBezTo>
                  <a:pt x="4986150" y="2811409"/>
                  <a:pt x="4986162" y="2818634"/>
                  <a:pt x="4986175" y="2825860"/>
                </a:cubicBezTo>
                <a:cubicBezTo>
                  <a:pt x="4987474" y="2843788"/>
                  <a:pt x="4992871" y="2886513"/>
                  <a:pt x="4993936" y="2911749"/>
                </a:cubicBezTo>
                <a:cubicBezTo>
                  <a:pt x="4993313" y="2946689"/>
                  <a:pt x="4980300" y="2954448"/>
                  <a:pt x="4992563" y="2977278"/>
                </a:cubicBezTo>
                <a:cubicBezTo>
                  <a:pt x="4985688" y="2983455"/>
                  <a:pt x="4982051" y="2987749"/>
                  <a:pt x="4980516" y="2991092"/>
                </a:cubicBezTo>
                <a:cubicBezTo>
                  <a:pt x="4975910" y="3001119"/>
                  <a:pt x="4990216" y="3002537"/>
                  <a:pt x="4992801" y="3020247"/>
                </a:cubicBezTo>
                <a:cubicBezTo>
                  <a:pt x="4998517" y="3032637"/>
                  <a:pt x="5013148" y="3051512"/>
                  <a:pt x="5014805" y="3065434"/>
                </a:cubicBezTo>
                <a:cubicBezTo>
                  <a:pt x="4998836" y="3057428"/>
                  <a:pt x="5016840" y="3105196"/>
                  <a:pt x="5002733" y="3103777"/>
                </a:cubicBezTo>
                <a:cubicBezTo>
                  <a:pt x="5022381" y="3124610"/>
                  <a:pt x="4997365" y="3128169"/>
                  <a:pt x="5002941" y="3151828"/>
                </a:cubicBezTo>
                <a:cubicBezTo>
                  <a:pt x="5010264" y="3163902"/>
                  <a:pt x="5011356" y="3171780"/>
                  <a:pt x="5002883" y="3180546"/>
                </a:cubicBezTo>
                <a:cubicBezTo>
                  <a:pt x="5038586" y="3236545"/>
                  <a:pt x="5003723" y="3210316"/>
                  <a:pt x="5016711" y="3258677"/>
                </a:cubicBezTo>
                <a:lnTo>
                  <a:pt x="5017918" y="3262610"/>
                </a:lnTo>
                <a:lnTo>
                  <a:pt x="5011672" y="3277179"/>
                </a:lnTo>
                <a:lnTo>
                  <a:pt x="5009344" y="3278130"/>
                </a:lnTo>
                <a:lnTo>
                  <a:pt x="5026770" y="3325671"/>
                </a:lnTo>
                <a:lnTo>
                  <a:pt x="5024571" y="3332072"/>
                </a:lnTo>
                <a:lnTo>
                  <a:pt x="5041705" y="3362948"/>
                </a:lnTo>
                <a:lnTo>
                  <a:pt x="5047477" y="3378959"/>
                </a:lnTo>
                <a:lnTo>
                  <a:pt x="5060758" y="3407057"/>
                </a:lnTo>
                <a:lnTo>
                  <a:pt x="5058968" y="3409825"/>
                </a:lnTo>
                <a:lnTo>
                  <a:pt x="5062667" y="3415218"/>
                </a:lnTo>
                <a:lnTo>
                  <a:pt x="5060928" y="3419880"/>
                </a:lnTo>
                <a:lnTo>
                  <a:pt x="5062923" y="3424545"/>
                </a:lnTo>
                <a:cubicBezTo>
                  <a:pt x="5063537" y="3433967"/>
                  <a:pt x="5063494" y="3466028"/>
                  <a:pt x="5064623" y="3476412"/>
                </a:cubicBezTo>
                <a:lnTo>
                  <a:pt x="5069684" y="3486850"/>
                </a:lnTo>
                <a:lnTo>
                  <a:pt x="5063339" y="3496391"/>
                </a:lnTo>
                <a:lnTo>
                  <a:pt x="5070139" y="3531201"/>
                </a:lnTo>
                <a:lnTo>
                  <a:pt x="5079896" y="3542019"/>
                </a:lnTo>
                <a:lnTo>
                  <a:pt x="5087540" y="3552249"/>
                </a:lnTo>
                <a:lnTo>
                  <a:pt x="5087902" y="3553678"/>
                </a:lnTo>
                <a:lnTo>
                  <a:pt x="5091509" y="3568021"/>
                </a:lnTo>
                <a:lnTo>
                  <a:pt x="5091934" y="3569719"/>
                </a:lnTo>
                <a:lnTo>
                  <a:pt x="5089362" y="3586412"/>
                </a:lnTo>
                <a:lnTo>
                  <a:pt x="5092358" y="3597336"/>
                </a:lnTo>
                <a:lnTo>
                  <a:pt x="5084254" y="3606007"/>
                </a:lnTo>
                <a:cubicBezTo>
                  <a:pt x="5084262" y="3617747"/>
                  <a:pt x="5084273" y="3629488"/>
                  <a:pt x="5084281" y="3641228"/>
                </a:cubicBezTo>
                <a:lnTo>
                  <a:pt x="5091848" y="3653088"/>
                </a:lnTo>
                <a:lnTo>
                  <a:pt x="5097436" y="3664114"/>
                </a:lnTo>
                <a:cubicBezTo>
                  <a:pt x="5097463" y="3664599"/>
                  <a:pt x="5097491" y="3665084"/>
                  <a:pt x="5097518" y="3665569"/>
                </a:cubicBezTo>
                <a:cubicBezTo>
                  <a:pt x="5097915" y="3672776"/>
                  <a:pt x="5096966" y="3688591"/>
                  <a:pt x="5099829" y="3707357"/>
                </a:cubicBezTo>
                <a:cubicBezTo>
                  <a:pt x="5100505" y="3724716"/>
                  <a:pt x="5118078" y="3760234"/>
                  <a:pt x="5114696" y="3778166"/>
                </a:cubicBezTo>
                <a:cubicBezTo>
                  <a:pt x="5141627" y="3845122"/>
                  <a:pt x="5125427" y="3821305"/>
                  <a:pt x="5135379" y="3878222"/>
                </a:cubicBezTo>
                <a:cubicBezTo>
                  <a:pt x="5161519" y="3905047"/>
                  <a:pt x="5125417" y="4015047"/>
                  <a:pt x="5130138" y="4048117"/>
                </a:cubicBezTo>
                <a:cubicBezTo>
                  <a:pt x="5081804" y="4192084"/>
                  <a:pt x="5096262" y="4158987"/>
                  <a:pt x="5090040" y="4219510"/>
                </a:cubicBezTo>
                <a:cubicBezTo>
                  <a:pt x="5104553" y="4280033"/>
                  <a:pt x="5065380" y="4345686"/>
                  <a:pt x="5092812" y="4411258"/>
                </a:cubicBezTo>
                <a:cubicBezTo>
                  <a:pt x="5090630" y="4437329"/>
                  <a:pt x="5083878" y="4473140"/>
                  <a:pt x="5084599" y="4488531"/>
                </a:cubicBezTo>
                <a:cubicBezTo>
                  <a:pt x="5084423" y="4505410"/>
                  <a:pt x="5084248" y="4522289"/>
                  <a:pt x="5084072" y="4539168"/>
                </a:cubicBezTo>
                <a:cubicBezTo>
                  <a:pt x="5072114" y="4567830"/>
                  <a:pt x="5064305" y="4588197"/>
                  <a:pt x="5068936" y="4625153"/>
                </a:cubicBezTo>
                <a:cubicBezTo>
                  <a:pt x="5077433" y="4662889"/>
                  <a:pt x="5065899" y="4679357"/>
                  <a:pt x="5059114" y="4733115"/>
                </a:cubicBezTo>
                <a:cubicBezTo>
                  <a:pt x="5068687" y="4752352"/>
                  <a:pt x="5055370" y="4832308"/>
                  <a:pt x="5037209" y="4844323"/>
                </a:cubicBezTo>
                <a:cubicBezTo>
                  <a:pt x="5033444" y="4857054"/>
                  <a:pt x="5040194" y="4871554"/>
                  <a:pt x="5020638" y="4877992"/>
                </a:cubicBezTo>
                <a:cubicBezTo>
                  <a:pt x="4997151" y="4888353"/>
                  <a:pt x="5034418" y="4931200"/>
                  <a:pt x="5006413" y="4925805"/>
                </a:cubicBezTo>
                <a:cubicBezTo>
                  <a:pt x="5031964" y="4956261"/>
                  <a:pt x="4982840" y="4982633"/>
                  <a:pt x="4971037" y="5009272"/>
                </a:cubicBezTo>
                <a:cubicBezTo>
                  <a:pt x="4973259" y="5034036"/>
                  <a:pt x="4968375" y="5053859"/>
                  <a:pt x="4963105" y="5111369"/>
                </a:cubicBezTo>
                <a:cubicBezTo>
                  <a:pt x="4973224" y="5141336"/>
                  <a:pt x="4937413" y="5161742"/>
                  <a:pt x="4976341" y="5210876"/>
                </a:cubicBezTo>
                <a:cubicBezTo>
                  <a:pt x="4972455" y="5212581"/>
                  <a:pt x="4977054" y="5227501"/>
                  <a:pt x="4980617" y="5269726"/>
                </a:cubicBezTo>
                <a:cubicBezTo>
                  <a:pt x="4984182" y="5311951"/>
                  <a:pt x="4990390" y="5400671"/>
                  <a:pt x="4997733" y="5464225"/>
                </a:cubicBezTo>
                <a:cubicBezTo>
                  <a:pt x="5001765" y="5536542"/>
                  <a:pt x="4990225" y="5517959"/>
                  <a:pt x="5001400" y="5594585"/>
                </a:cubicBezTo>
                <a:cubicBezTo>
                  <a:pt x="4999908" y="5619318"/>
                  <a:pt x="4974042" y="5647975"/>
                  <a:pt x="4983700" y="5667896"/>
                </a:cubicBezTo>
                <a:cubicBezTo>
                  <a:pt x="4976834" y="5696311"/>
                  <a:pt x="4975579" y="5738356"/>
                  <a:pt x="4968506" y="5769225"/>
                </a:cubicBezTo>
                <a:cubicBezTo>
                  <a:pt x="4968926" y="5787258"/>
                  <a:pt x="4969344" y="5805291"/>
                  <a:pt x="4969765" y="5823324"/>
                </a:cubicBezTo>
                <a:cubicBezTo>
                  <a:pt x="4966122" y="5853058"/>
                  <a:pt x="4965608" y="5838948"/>
                  <a:pt x="4966129" y="5862699"/>
                </a:cubicBezTo>
                <a:lnTo>
                  <a:pt x="4970695" y="5906467"/>
                </a:lnTo>
                <a:lnTo>
                  <a:pt x="4991568" y="5939847"/>
                </a:lnTo>
                <a:cubicBezTo>
                  <a:pt x="4998848" y="5955713"/>
                  <a:pt x="4974731" y="5940131"/>
                  <a:pt x="4986815" y="5973994"/>
                </a:cubicBezTo>
                <a:cubicBezTo>
                  <a:pt x="4961187" y="5997051"/>
                  <a:pt x="4983444" y="6032039"/>
                  <a:pt x="4987776" y="6089693"/>
                </a:cubicBezTo>
                <a:lnTo>
                  <a:pt x="4991621" y="6224938"/>
                </a:lnTo>
                <a:cubicBezTo>
                  <a:pt x="4988442" y="6270972"/>
                  <a:pt x="5008962" y="6317522"/>
                  <a:pt x="5017157" y="6370251"/>
                </a:cubicBezTo>
                <a:cubicBezTo>
                  <a:pt x="5025353" y="6422980"/>
                  <a:pt x="5039938" y="6490855"/>
                  <a:pt x="5040797" y="6541313"/>
                </a:cubicBezTo>
                <a:cubicBezTo>
                  <a:pt x="5039898" y="6576319"/>
                  <a:pt x="5031912" y="6591883"/>
                  <a:pt x="5045375" y="6640957"/>
                </a:cubicBezTo>
                <a:cubicBezTo>
                  <a:pt x="5057505" y="6669536"/>
                  <a:pt x="5052276" y="6675394"/>
                  <a:pt x="5058442" y="6705297"/>
                </a:cubicBezTo>
                <a:cubicBezTo>
                  <a:pt x="5057367" y="6727133"/>
                  <a:pt x="5067901" y="6732087"/>
                  <a:pt x="5071125" y="6759582"/>
                </a:cubicBezTo>
                <a:cubicBezTo>
                  <a:pt x="5055614" y="6796071"/>
                  <a:pt x="5051656" y="6769544"/>
                  <a:pt x="5069172" y="6817746"/>
                </a:cubicBezTo>
                <a:cubicBezTo>
                  <a:pt x="5060956" y="6828354"/>
                  <a:pt x="5064525" y="6836369"/>
                  <a:pt x="5072322" y="6843646"/>
                </a:cubicBezTo>
                <a:lnTo>
                  <a:pt x="5091388" y="6857998"/>
                </a:lnTo>
                <a:lnTo>
                  <a:pt x="6096000" y="6857998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1EF7023-95B2-D0E6-89FF-11D5E52B752E}"/>
              </a:ext>
            </a:extLst>
          </p:cNvPr>
          <p:cNvSpPr txBox="1"/>
          <p:nvPr/>
        </p:nvSpPr>
        <p:spPr>
          <a:xfrm>
            <a:off x="240461" y="1040921"/>
            <a:ext cx="3753410" cy="13308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>
                <a:solidFill>
                  <a:srgbClr val="CB5EEE"/>
                </a:solidFill>
                <a:latin typeface="Calibri"/>
                <a:ea typeface="Calibri"/>
                <a:cs typeface="Calibri"/>
              </a:rPr>
              <a:t>Technologies</a:t>
            </a:r>
            <a:endParaRPr lang="en-US" sz="4400" b="1" kern="1200">
              <a:solidFill>
                <a:srgbClr val="CB5EEE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1491DFA-CDBD-EB42-99D0-9912AA3FFFAF}"/>
              </a:ext>
            </a:extLst>
          </p:cNvPr>
          <p:cNvSpPr txBox="1"/>
          <p:nvPr/>
        </p:nvSpPr>
        <p:spPr>
          <a:xfrm>
            <a:off x="258586" y="2381008"/>
            <a:ext cx="3979231" cy="390858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b="1">
                <a:solidFill>
                  <a:srgbClr val="31ACB5"/>
                </a:solidFill>
                <a:latin typeface="Calibri"/>
                <a:ea typeface="Calibri"/>
                <a:cs typeface="Calibri"/>
              </a:rPr>
              <a:t>JavaScript &amp; Json</a:t>
            </a:r>
            <a:br>
              <a:rPr lang="en-US" b="1">
                <a:latin typeface="Calibri"/>
                <a:ea typeface="Calibri"/>
                <a:cs typeface="Calibri"/>
              </a:rPr>
            </a:br>
            <a:br>
              <a:rPr lang="en-US">
                <a:solidFill>
                  <a:srgbClr val="31ACB5"/>
                </a:solidFill>
                <a:latin typeface="Calibri"/>
                <a:ea typeface="Calibri"/>
                <a:cs typeface="Calibri"/>
              </a:rPr>
            </a:br>
            <a:r>
              <a:rPr lang="en-US" b="1">
                <a:solidFill>
                  <a:srgbClr val="31ACB5"/>
                </a:solidFill>
                <a:latin typeface="Calibri"/>
                <a:ea typeface="Calibri"/>
                <a:cs typeface="Calibri"/>
              </a:rPr>
              <a:t>CSS &amp; HTML</a:t>
            </a:r>
            <a:br>
              <a:rPr lang="en-US">
                <a:solidFill>
                  <a:srgbClr val="31ACB5"/>
                </a:solidFill>
                <a:latin typeface="Calibri"/>
                <a:ea typeface="Calibri"/>
                <a:cs typeface="Calibri"/>
              </a:rPr>
            </a:br>
            <a:br>
              <a:rPr lang="en-US">
                <a:solidFill>
                  <a:srgbClr val="31ACB5"/>
                </a:solidFill>
                <a:latin typeface="Calibri"/>
                <a:ea typeface="Calibri"/>
                <a:cs typeface="Calibri"/>
              </a:rPr>
            </a:br>
            <a:r>
              <a:rPr lang="en-US" b="1">
                <a:solidFill>
                  <a:srgbClr val="31ACB5"/>
                </a:solidFill>
                <a:latin typeface="Calibri"/>
                <a:ea typeface="Calibri"/>
                <a:cs typeface="Calibri"/>
              </a:rPr>
              <a:t>OpenWeatherMap API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36FAE0-43BA-B209-4A51-B15CF450AA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6154" y="570771"/>
            <a:ext cx="4845169" cy="4917056"/>
          </a:xfrm>
          <a:prstGeom prst="rect">
            <a:avLst/>
          </a:prstGeom>
        </p:spPr>
      </p:pic>
      <p:pic>
        <p:nvPicPr>
          <p:cNvPr id="6" name="Picture 5" descr="A purple and blue gear with text&#10;&#10;AI-generated content may be incorrect.">
            <a:extLst>
              <a:ext uri="{FF2B5EF4-FFF2-40B4-BE49-F238E27FC236}">
                <a16:creationId xmlns:a16="http://schemas.microsoft.com/office/drawing/2014/main" id="{8F846768-91F1-D2C0-1471-AA2E05570A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9491" y="3234906"/>
            <a:ext cx="675736" cy="675737"/>
          </a:xfrm>
          <a:prstGeom prst="rect">
            <a:avLst/>
          </a:prstGeom>
        </p:spPr>
      </p:pic>
      <p:pic>
        <p:nvPicPr>
          <p:cNvPr id="7" name="Picture 6" descr="A gradient colored rectangle with text&#10;&#10;AI-generated content may be incorrect.">
            <a:extLst>
              <a:ext uri="{FF2B5EF4-FFF2-40B4-BE49-F238E27FC236}">
                <a16:creationId xmlns:a16="http://schemas.microsoft.com/office/drawing/2014/main" id="{5FB24992-1860-282F-3019-CBA7AEB460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8095" y="2731699"/>
            <a:ext cx="661359" cy="6038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DDA75BF-2648-FD29-70F6-150D01DF8F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20661" y="2242868"/>
            <a:ext cx="704491" cy="603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7235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shot of a phone&#10;&#10;AI-generated content may be incorrect.">
            <a:extLst>
              <a:ext uri="{FF2B5EF4-FFF2-40B4-BE49-F238E27FC236}">
                <a16:creationId xmlns:a16="http://schemas.microsoft.com/office/drawing/2014/main" id="{2E746D44-38A9-D4BE-86B9-2F3763FD70C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9856" r="20660"/>
          <a:stretch>
            <a:fillRect/>
          </a:stretch>
        </p:blipFill>
        <p:spPr>
          <a:xfrm>
            <a:off x="1891768" y="10"/>
            <a:ext cx="7252232" cy="685799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178FB36B-5BFE-42CA-BC60-1115E0D95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30023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714171" y="743447"/>
            <a:ext cx="2980038" cy="3692028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500" b="1">
                <a:latin typeface="+mj-lt"/>
                <a:ea typeface="+mj-ea"/>
                <a:cs typeface="+mj-cs"/>
              </a:rPr>
              <a:t> </a:t>
            </a:r>
            <a:r>
              <a:rPr lang="en-US" sz="4500" b="1">
                <a:solidFill>
                  <a:srgbClr val="CB5EEE"/>
                </a:solidFill>
                <a:latin typeface="+mj-lt"/>
                <a:ea typeface="+mj-ea"/>
                <a:cs typeface="+mj-cs"/>
              </a:rPr>
              <a:t>Preview</a:t>
            </a:r>
            <a:endParaRPr lang="en-US" sz="4500" b="1">
              <a:solidFill>
                <a:srgbClr val="CB5EEE"/>
              </a:solidFill>
              <a:latin typeface="+mj-lt"/>
              <a:ea typeface="Calibri"/>
              <a:cs typeface="Calibri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59869" y="4442328"/>
            <a:ext cx="1283512" cy="522036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</a:pPr>
            <a:r>
              <a:rPr lang="en-US" sz="2200">
                <a:solidFill>
                  <a:srgbClr val="4BE1EC"/>
                </a:solidFill>
                <a:ea typeface="Calibri"/>
                <a:cs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Live view</a:t>
            </a:r>
          </a:p>
        </p:txBody>
      </p:sp>
      <p:pic>
        <p:nvPicPr>
          <p:cNvPr id="5" name="Picture 4" descr="A picture with a circle and mountains in the background&#10;&#10;AI-generated content may be incorrect.">
            <a:extLst>
              <a:ext uri="{FF2B5EF4-FFF2-40B4-BE49-F238E27FC236}">
                <a16:creationId xmlns:a16="http://schemas.microsoft.com/office/drawing/2014/main" id="{DD7C35D5-436C-B9AF-622F-E5D7F1E1AD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679" y="1538378"/>
            <a:ext cx="2271622" cy="20559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7100B52-9EDA-3416-C937-6A76EE5372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AAC54AE-AD95-E6A6-9626-1B9C3C0830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E28BB22-AFC1-B7F1-A3A9-B72BABA966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240078" cy="6858000"/>
          </a:xfrm>
          <a:custGeom>
            <a:avLst/>
            <a:gdLst>
              <a:gd name="connsiteX0" fmla="*/ 0 w 6096000"/>
              <a:gd name="connsiteY0" fmla="*/ 0 h 6858000"/>
              <a:gd name="connsiteX1" fmla="*/ 5567517 w 6096000"/>
              <a:gd name="connsiteY1" fmla="*/ 0 h 6858000"/>
              <a:gd name="connsiteX2" fmla="*/ 5566938 w 6096000"/>
              <a:gd name="connsiteY2" fmla="*/ 1705 h 6858000"/>
              <a:gd name="connsiteX3" fmla="*/ 5551594 w 6096000"/>
              <a:gd name="connsiteY3" fmla="*/ 17287 h 6858000"/>
              <a:gd name="connsiteX4" fmla="*/ 5545641 w 6096000"/>
              <a:gd name="connsiteY4" fmla="*/ 130336 h 6858000"/>
              <a:gd name="connsiteX5" fmla="*/ 5538289 w 6096000"/>
              <a:gd name="connsiteY5" fmla="*/ 187093 h 6858000"/>
              <a:gd name="connsiteX6" fmla="*/ 5545790 w 6096000"/>
              <a:gd name="connsiteY6" fmla="*/ 265704 h 6858000"/>
              <a:gd name="connsiteX7" fmla="*/ 5542313 w 6096000"/>
              <a:gd name="connsiteY7" fmla="*/ 354566 h 6858000"/>
              <a:gd name="connsiteX8" fmla="*/ 5524126 w 6096000"/>
              <a:gd name="connsiteY8" fmla="*/ 472000 h 6858000"/>
              <a:gd name="connsiteX9" fmla="*/ 5522170 w 6096000"/>
              <a:gd name="connsiteY9" fmla="*/ 473782 h 6858000"/>
              <a:gd name="connsiteX10" fmla="*/ 5521798 w 6096000"/>
              <a:gd name="connsiteY10" fmla="*/ 491380 h 6858000"/>
              <a:gd name="connsiteX11" fmla="*/ 5536419 w 6096000"/>
              <a:gd name="connsiteY11" fmla="*/ 531675 h 6858000"/>
              <a:gd name="connsiteX12" fmla="*/ 5533435 w 6096000"/>
              <a:gd name="connsiteY12" fmla="*/ 536015 h 6858000"/>
              <a:gd name="connsiteX13" fmla="*/ 5538088 w 6096000"/>
              <a:gd name="connsiteY13" fmla="*/ 572092 h 6858000"/>
              <a:gd name="connsiteX14" fmla="*/ 5536061 w 6096000"/>
              <a:gd name="connsiteY14" fmla="*/ 572511 h 6858000"/>
              <a:gd name="connsiteX15" fmla="*/ 5528218 w 6096000"/>
              <a:gd name="connsiteY15" fmla="*/ 582332 h 6858000"/>
              <a:gd name="connsiteX16" fmla="*/ 5518011 w 6096000"/>
              <a:gd name="connsiteY16" fmla="*/ 601285 h 6858000"/>
              <a:gd name="connsiteX17" fmla="*/ 5473174 w 6096000"/>
              <a:gd name="connsiteY17" fmla="*/ 681608 h 6858000"/>
              <a:gd name="connsiteX18" fmla="*/ 5472963 w 6096000"/>
              <a:gd name="connsiteY18" fmla="*/ 689151 h 6858000"/>
              <a:gd name="connsiteX19" fmla="*/ 5472485 w 6096000"/>
              <a:gd name="connsiteY19" fmla="*/ 689289 h 6858000"/>
              <a:gd name="connsiteX20" fmla="*/ 5471326 w 6096000"/>
              <a:gd name="connsiteY20" fmla="*/ 697222 h 6858000"/>
              <a:gd name="connsiteX21" fmla="*/ 5472164 w 6096000"/>
              <a:gd name="connsiteY21" fmla="*/ 717531 h 6858000"/>
              <a:gd name="connsiteX22" fmla="*/ 5468891 w 6096000"/>
              <a:gd name="connsiteY22" fmla="*/ 722494 h 6858000"/>
              <a:gd name="connsiteX23" fmla="*/ 5463081 w 6096000"/>
              <a:gd name="connsiteY23" fmla="*/ 724368 h 6858000"/>
              <a:gd name="connsiteX24" fmla="*/ 5446981 w 6096000"/>
              <a:gd name="connsiteY24" fmla="*/ 752692 h 6858000"/>
              <a:gd name="connsiteX25" fmla="*/ 5417190 w 6096000"/>
              <a:gd name="connsiteY25" fmla="*/ 816346 h 6858000"/>
              <a:gd name="connsiteX26" fmla="*/ 5388958 w 6096000"/>
              <a:gd name="connsiteY26" fmla="*/ 889417 h 6858000"/>
              <a:gd name="connsiteX27" fmla="*/ 5307044 w 6096000"/>
              <a:gd name="connsiteY27" fmla="*/ 1063288 h 6858000"/>
              <a:gd name="connsiteX28" fmla="*/ 5303837 w 6096000"/>
              <a:gd name="connsiteY28" fmla="*/ 1157176 h 6858000"/>
              <a:gd name="connsiteX29" fmla="*/ 5286494 w 6096000"/>
              <a:gd name="connsiteY29" fmla="*/ 1210776 h 6858000"/>
              <a:gd name="connsiteX30" fmla="*/ 5282463 w 6096000"/>
              <a:gd name="connsiteY30" fmla="*/ 1301993 h 6858000"/>
              <a:gd name="connsiteX31" fmla="*/ 5252235 w 6096000"/>
              <a:gd name="connsiteY31" fmla="*/ 1360879 h 6858000"/>
              <a:gd name="connsiteX32" fmla="*/ 5244497 w 6096000"/>
              <a:gd name="connsiteY32" fmla="*/ 1404045 h 6858000"/>
              <a:gd name="connsiteX33" fmla="*/ 5223823 w 6096000"/>
              <a:gd name="connsiteY33" fmla="*/ 1429568 h 6858000"/>
              <a:gd name="connsiteX34" fmla="*/ 5224851 w 6096000"/>
              <a:gd name="connsiteY34" fmla="*/ 1430305 h 6858000"/>
              <a:gd name="connsiteX35" fmla="*/ 5212394 w 6096000"/>
              <a:gd name="connsiteY35" fmla="*/ 1463304 h 6858000"/>
              <a:gd name="connsiteX36" fmla="*/ 5209958 w 6096000"/>
              <a:gd name="connsiteY36" fmla="*/ 1514846 h 6858000"/>
              <a:gd name="connsiteX37" fmla="*/ 5206417 w 6096000"/>
              <a:gd name="connsiteY37" fmla="*/ 1519731 h 6858000"/>
              <a:gd name="connsiteX38" fmla="*/ 5206640 w 6096000"/>
              <a:gd name="connsiteY38" fmla="*/ 1519929 h 6858000"/>
              <a:gd name="connsiteX39" fmla="*/ 5207632 w 6096000"/>
              <a:gd name="connsiteY39" fmla="*/ 1546022 h 6858000"/>
              <a:gd name="connsiteX40" fmla="*/ 5212030 w 6096000"/>
              <a:gd name="connsiteY40" fmla="*/ 1578752 h 6858000"/>
              <a:gd name="connsiteX41" fmla="*/ 5203533 w 6096000"/>
              <a:gd name="connsiteY41" fmla="*/ 1647555 h 6858000"/>
              <a:gd name="connsiteX42" fmla="*/ 5190877 w 6096000"/>
              <a:gd name="connsiteY42" fmla="*/ 1715685 h 6858000"/>
              <a:gd name="connsiteX43" fmla="*/ 5184235 w 6096000"/>
              <a:gd name="connsiteY43" fmla="*/ 1740358 h 6858000"/>
              <a:gd name="connsiteX44" fmla="*/ 5181475 w 6096000"/>
              <a:gd name="connsiteY44" fmla="*/ 1784314 h 6858000"/>
              <a:gd name="connsiteX45" fmla="*/ 5185845 w 6096000"/>
              <a:gd name="connsiteY45" fmla="*/ 1804434 h 6858000"/>
              <a:gd name="connsiteX46" fmla="*/ 5185068 w 6096000"/>
              <a:gd name="connsiteY46" fmla="*/ 1805316 h 6858000"/>
              <a:gd name="connsiteX47" fmla="*/ 5188593 w 6096000"/>
              <a:gd name="connsiteY47" fmla="*/ 1807109 h 6858000"/>
              <a:gd name="connsiteX48" fmla="*/ 5185920 w 6096000"/>
              <a:gd name="connsiteY48" fmla="*/ 1821003 h 6858000"/>
              <a:gd name="connsiteX49" fmla="*/ 5183543 w 6096000"/>
              <a:gd name="connsiteY49" fmla="*/ 1824832 h 6858000"/>
              <a:gd name="connsiteX50" fmla="*/ 5182235 w 6096000"/>
              <a:gd name="connsiteY50" fmla="*/ 1830429 h 6858000"/>
              <a:gd name="connsiteX51" fmla="*/ 5182525 w 6096000"/>
              <a:gd name="connsiteY51" fmla="*/ 1830569 h 6858000"/>
              <a:gd name="connsiteX52" fmla="*/ 5180663 w 6096000"/>
              <a:gd name="connsiteY52" fmla="*/ 1835810 h 6858000"/>
              <a:gd name="connsiteX53" fmla="*/ 5167452 w 6096000"/>
              <a:gd name="connsiteY53" fmla="*/ 1861483 h 6858000"/>
              <a:gd name="connsiteX54" fmla="*/ 5174266 w 6096000"/>
              <a:gd name="connsiteY54" fmla="*/ 1892417 h 6858000"/>
              <a:gd name="connsiteX55" fmla="*/ 5189262 w 6096000"/>
              <a:gd name="connsiteY55" fmla="*/ 1895114 h 6858000"/>
              <a:gd name="connsiteX56" fmla="*/ 5187100 w 6096000"/>
              <a:gd name="connsiteY56" fmla="*/ 1899379 h 6858000"/>
              <a:gd name="connsiteX57" fmla="*/ 5180471 w 6096000"/>
              <a:gd name="connsiteY57" fmla="*/ 1907867 h 6858000"/>
              <a:gd name="connsiteX58" fmla="*/ 5181361 w 6096000"/>
              <a:gd name="connsiteY58" fmla="*/ 1910265 h 6858000"/>
              <a:gd name="connsiteX59" fmla="*/ 5178268 w 6096000"/>
              <a:gd name="connsiteY59" fmla="*/ 1935584 h 6858000"/>
              <a:gd name="connsiteX60" fmla="*/ 5183619 w 6096000"/>
              <a:gd name="connsiteY60" fmla="*/ 1942021 h 6858000"/>
              <a:gd name="connsiteX61" fmla="*/ 5184480 w 6096000"/>
              <a:gd name="connsiteY61" fmla="*/ 1945112 h 6858000"/>
              <a:gd name="connsiteX62" fmla="*/ 5172776 w 6096000"/>
              <a:gd name="connsiteY62" fmla="*/ 1961162 h 6858000"/>
              <a:gd name="connsiteX63" fmla="*/ 5168513 w 6096000"/>
              <a:gd name="connsiteY63" fmla="*/ 1969445 h 6858000"/>
              <a:gd name="connsiteX64" fmla="*/ 5126597 w 6096000"/>
              <a:gd name="connsiteY64" fmla="*/ 2024270 h 6858000"/>
              <a:gd name="connsiteX65" fmla="*/ 5119528 w 6096000"/>
              <a:gd name="connsiteY65" fmla="*/ 2107942 h 6858000"/>
              <a:gd name="connsiteX66" fmla="*/ 5110356 w 6096000"/>
              <a:gd name="connsiteY66" fmla="*/ 2193455 h 6858000"/>
              <a:gd name="connsiteX67" fmla="*/ 5104992 w 6096000"/>
              <a:gd name="connsiteY67" fmla="*/ 2260088 h 6858000"/>
              <a:gd name="connsiteX68" fmla="*/ 5059439 w 6096000"/>
              <a:gd name="connsiteY68" fmla="*/ 2335735 h 6858000"/>
              <a:gd name="connsiteX69" fmla="*/ 5022061 w 6096000"/>
              <a:gd name="connsiteY69" fmla="*/ 2408995 h 6858000"/>
              <a:gd name="connsiteX70" fmla="*/ 5022253 w 6096000"/>
              <a:gd name="connsiteY70" fmla="*/ 2445869 h 6858000"/>
              <a:gd name="connsiteX71" fmla="*/ 5011426 w 6096000"/>
              <a:gd name="connsiteY71" fmla="*/ 2496499 h 6858000"/>
              <a:gd name="connsiteX72" fmla="*/ 4994224 w 6096000"/>
              <a:gd name="connsiteY72" fmla="*/ 2549900 h 6858000"/>
              <a:gd name="connsiteX73" fmla="*/ 4995245 w 6096000"/>
              <a:gd name="connsiteY73" fmla="*/ 2596456 h 6858000"/>
              <a:gd name="connsiteX74" fmla="*/ 4988570 w 6096000"/>
              <a:gd name="connsiteY74" fmla="*/ 2606088 h 6858000"/>
              <a:gd name="connsiteX75" fmla="*/ 4988371 w 6096000"/>
              <a:gd name="connsiteY75" fmla="*/ 2635351 h 6858000"/>
              <a:gd name="connsiteX76" fmla="*/ 4983212 w 6096000"/>
              <a:gd name="connsiteY76" fmla="*/ 2665666 h 6858000"/>
              <a:gd name="connsiteX77" fmla="*/ 4968234 w 6096000"/>
              <a:gd name="connsiteY77" fmla="*/ 2715895 h 6858000"/>
              <a:gd name="connsiteX78" fmla="*/ 4975888 w 6096000"/>
              <a:gd name="connsiteY78" fmla="*/ 2725052 h 6858000"/>
              <a:gd name="connsiteX79" fmla="*/ 4980195 w 6096000"/>
              <a:gd name="connsiteY79" fmla="*/ 2726489 h 6858000"/>
              <a:gd name="connsiteX80" fmla="*/ 4976218 w 6096000"/>
              <a:gd name="connsiteY80" fmla="*/ 2740278 h 6858000"/>
              <a:gd name="connsiteX81" fmla="*/ 4980571 w 6096000"/>
              <a:gd name="connsiteY81" fmla="*/ 2751112 h 6858000"/>
              <a:gd name="connsiteX82" fmla="*/ 4973893 w 6096000"/>
              <a:gd name="connsiteY82" fmla="*/ 2760208 h 6858000"/>
              <a:gd name="connsiteX83" fmla="*/ 4979005 w 6096000"/>
              <a:gd name="connsiteY83" fmla="*/ 2790136 h 6858000"/>
              <a:gd name="connsiteX84" fmla="*/ 4986137 w 6096000"/>
              <a:gd name="connsiteY84" fmla="*/ 2804183 h 6858000"/>
              <a:gd name="connsiteX85" fmla="*/ 4986175 w 6096000"/>
              <a:gd name="connsiteY85" fmla="*/ 2825860 h 6858000"/>
              <a:gd name="connsiteX86" fmla="*/ 4993936 w 6096000"/>
              <a:gd name="connsiteY86" fmla="*/ 2911749 h 6858000"/>
              <a:gd name="connsiteX87" fmla="*/ 4992563 w 6096000"/>
              <a:gd name="connsiteY87" fmla="*/ 2977278 h 6858000"/>
              <a:gd name="connsiteX88" fmla="*/ 4980516 w 6096000"/>
              <a:gd name="connsiteY88" fmla="*/ 2991092 h 6858000"/>
              <a:gd name="connsiteX89" fmla="*/ 4992801 w 6096000"/>
              <a:gd name="connsiteY89" fmla="*/ 3020247 h 6858000"/>
              <a:gd name="connsiteX90" fmla="*/ 5014805 w 6096000"/>
              <a:gd name="connsiteY90" fmla="*/ 3065434 h 6858000"/>
              <a:gd name="connsiteX91" fmla="*/ 5002733 w 6096000"/>
              <a:gd name="connsiteY91" fmla="*/ 3103777 h 6858000"/>
              <a:gd name="connsiteX92" fmla="*/ 5002941 w 6096000"/>
              <a:gd name="connsiteY92" fmla="*/ 3151828 h 6858000"/>
              <a:gd name="connsiteX93" fmla="*/ 5002883 w 6096000"/>
              <a:gd name="connsiteY93" fmla="*/ 3180546 h 6858000"/>
              <a:gd name="connsiteX94" fmla="*/ 5016711 w 6096000"/>
              <a:gd name="connsiteY94" fmla="*/ 3258677 h 6858000"/>
              <a:gd name="connsiteX95" fmla="*/ 5017918 w 6096000"/>
              <a:gd name="connsiteY95" fmla="*/ 3262610 h 6858000"/>
              <a:gd name="connsiteX96" fmla="*/ 5011672 w 6096000"/>
              <a:gd name="connsiteY96" fmla="*/ 3277179 h 6858000"/>
              <a:gd name="connsiteX97" fmla="*/ 5009344 w 6096000"/>
              <a:gd name="connsiteY97" fmla="*/ 3278130 h 6858000"/>
              <a:gd name="connsiteX98" fmla="*/ 5026770 w 6096000"/>
              <a:gd name="connsiteY98" fmla="*/ 3325671 h 6858000"/>
              <a:gd name="connsiteX99" fmla="*/ 5024571 w 6096000"/>
              <a:gd name="connsiteY99" fmla="*/ 3332072 h 6858000"/>
              <a:gd name="connsiteX100" fmla="*/ 5041705 w 6096000"/>
              <a:gd name="connsiteY100" fmla="*/ 3362948 h 6858000"/>
              <a:gd name="connsiteX101" fmla="*/ 5047477 w 6096000"/>
              <a:gd name="connsiteY101" fmla="*/ 3378959 h 6858000"/>
              <a:gd name="connsiteX102" fmla="*/ 5060758 w 6096000"/>
              <a:gd name="connsiteY102" fmla="*/ 3407057 h 6858000"/>
              <a:gd name="connsiteX103" fmla="*/ 5058968 w 6096000"/>
              <a:gd name="connsiteY103" fmla="*/ 3409825 h 6858000"/>
              <a:gd name="connsiteX104" fmla="*/ 5062667 w 6096000"/>
              <a:gd name="connsiteY104" fmla="*/ 3415218 h 6858000"/>
              <a:gd name="connsiteX105" fmla="*/ 5060928 w 6096000"/>
              <a:gd name="connsiteY105" fmla="*/ 3419880 h 6858000"/>
              <a:gd name="connsiteX106" fmla="*/ 5062923 w 6096000"/>
              <a:gd name="connsiteY106" fmla="*/ 3424545 h 6858000"/>
              <a:gd name="connsiteX107" fmla="*/ 5064623 w 6096000"/>
              <a:gd name="connsiteY107" fmla="*/ 3476412 h 6858000"/>
              <a:gd name="connsiteX108" fmla="*/ 5069684 w 6096000"/>
              <a:gd name="connsiteY108" fmla="*/ 3486850 h 6858000"/>
              <a:gd name="connsiteX109" fmla="*/ 5063339 w 6096000"/>
              <a:gd name="connsiteY109" fmla="*/ 3496391 h 6858000"/>
              <a:gd name="connsiteX110" fmla="*/ 5070139 w 6096000"/>
              <a:gd name="connsiteY110" fmla="*/ 3531201 h 6858000"/>
              <a:gd name="connsiteX111" fmla="*/ 5079896 w 6096000"/>
              <a:gd name="connsiteY111" fmla="*/ 3542019 h 6858000"/>
              <a:gd name="connsiteX112" fmla="*/ 5087540 w 6096000"/>
              <a:gd name="connsiteY112" fmla="*/ 3552249 h 6858000"/>
              <a:gd name="connsiteX113" fmla="*/ 5087902 w 6096000"/>
              <a:gd name="connsiteY113" fmla="*/ 3553678 h 6858000"/>
              <a:gd name="connsiteX114" fmla="*/ 5091509 w 6096000"/>
              <a:gd name="connsiteY114" fmla="*/ 3568021 h 6858000"/>
              <a:gd name="connsiteX115" fmla="*/ 5091934 w 6096000"/>
              <a:gd name="connsiteY115" fmla="*/ 3569719 h 6858000"/>
              <a:gd name="connsiteX116" fmla="*/ 5089362 w 6096000"/>
              <a:gd name="connsiteY116" fmla="*/ 3586412 h 6858000"/>
              <a:gd name="connsiteX117" fmla="*/ 5092358 w 6096000"/>
              <a:gd name="connsiteY117" fmla="*/ 3597336 h 6858000"/>
              <a:gd name="connsiteX118" fmla="*/ 5084254 w 6096000"/>
              <a:gd name="connsiteY118" fmla="*/ 3606007 h 6858000"/>
              <a:gd name="connsiteX119" fmla="*/ 5084281 w 6096000"/>
              <a:gd name="connsiteY119" fmla="*/ 3641228 h 6858000"/>
              <a:gd name="connsiteX120" fmla="*/ 5091848 w 6096000"/>
              <a:gd name="connsiteY120" fmla="*/ 3653088 h 6858000"/>
              <a:gd name="connsiteX121" fmla="*/ 5097436 w 6096000"/>
              <a:gd name="connsiteY121" fmla="*/ 3664114 h 6858000"/>
              <a:gd name="connsiteX122" fmla="*/ 5097518 w 6096000"/>
              <a:gd name="connsiteY122" fmla="*/ 3665569 h 6858000"/>
              <a:gd name="connsiteX123" fmla="*/ 5099829 w 6096000"/>
              <a:gd name="connsiteY123" fmla="*/ 3707357 h 6858000"/>
              <a:gd name="connsiteX124" fmla="*/ 5114696 w 6096000"/>
              <a:gd name="connsiteY124" fmla="*/ 3778166 h 6858000"/>
              <a:gd name="connsiteX125" fmla="*/ 5135379 w 6096000"/>
              <a:gd name="connsiteY125" fmla="*/ 3878222 h 6858000"/>
              <a:gd name="connsiteX126" fmla="*/ 5130138 w 6096000"/>
              <a:gd name="connsiteY126" fmla="*/ 4048117 h 6858000"/>
              <a:gd name="connsiteX127" fmla="*/ 5090040 w 6096000"/>
              <a:gd name="connsiteY127" fmla="*/ 4219510 h 6858000"/>
              <a:gd name="connsiteX128" fmla="*/ 5092812 w 6096000"/>
              <a:gd name="connsiteY128" fmla="*/ 4411258 h 6858000"/>
              <a:gd name="connsiteX129" fmla="*/ 5084599 w 6096000"/>
              <a:gd name="connsiteY129" fmla="*/ 4488531 h 6858000"/>
              <a:gd name="connsiteX130" fmla="*/ 5084072 w 6096000"/>
              <a:gd name="connsiteY130" fmla="*/ 4539168 h 6858000"/>
              <a:gd name="connsiteX131" fmla="*/ 5068936 w 6096000"/>
              <a:gd name="connsiteY131" fmla="*/ 4625153 h 6858000"/>
              <a:gd name="connsiteX132" fmla="*/ 5059114 w 6096000"/>
              <a:gd name="connsiteY132" fmla="*/ 4733115 h 6858000"/>
              <a:gd name="connsiteX133" fmla="*/ 5037209 w 6096000"/>
              <a:gd name="connsiteY133" fmla="*/ 4844323 h 6858000"/>
              <a:gd name="connsiteX134" fmla="*/ 5020638 w 6096000"/>
              <a:gd name="connsiteY134" fmla="*/ 4877992 h 6858000"/>
              <a:gd name="connsiteX135" fmla="*/ 5006413 w 6096000"/>
              <a:gd name="connsiteY135" fmla="*/ 4925805 h 6858000"/>
              <a:gd name="connsiteX136" fmla="*/ 4971037 w 6096000"/>
              <a:gd name="connsiteY136" fmla="*/ 5009272 h 6858000"/>
              <a:gd name="connsiteX137" fmla="*/ 4963105 w 6096000"/>
              <a:gd name="connsiteY137" fmla="*/ 5111369 h 6858000"/>
              <a:gd name="connsiteX138" fmla="*/ 4976341 w 6096000"/>
              <a:gd name="connsiteY138" fmla="*/ 5210876 h 6858000"/>
              <a:gd name="connsiteX139" fmla="*/ 4980617 w 6096000"/>
              <a:gd name="connsiteY139" fmla="*/ 5269726 h 6858000"/>
              <a:gd name="connsiteX140" fmla="*/ 4997733 w 6096000"/>
              <a:gd name="connsiteY140" fmla="*/ 5464225 h 6858000"/>
              <a:gd name="connsiteX141" fmla="*/ 5001400 w 6096000"/>
              <a:gd name="connsiteY141" fmla="*/ 5594585 h 6858000"/>
              <a:gd name="connsiteX142" fmla="*/ 4983700 w 6096000"/>
              <a:gd name="connsiteY142" fmla="*/ 5667896 h 6858000"/>
              <a:gd name="connsiteX143" fmla="*/ 4968506 w 6096000"/>
              <a:gd name="connsiteY143" fmla="*/ 5769225 h 6858000"/>
              <a:gd name="connsiteX144" fmla="*/ 4969765 w 6096000"/>
              <a:gd name="connsiteY144" fmla="*/ 5823324 h 6858000"/>
              <a:gd name="connsiteX145" fmla="*/ 4966129 w 6096000"/>
              <a:gd name="connsiteY145" fmla="*/ 5862699 h 6858000"/>
              <a:gd name="connsiteX146" fmla="*/ 4970695 w 6096000"/>
              <a:gd name="connsiteY146" fmla="*/ 5906467 h 6858000"/>
              <a:gd name="connsiteX147" fmla="*/ 4991568 w 6096000"/>
              <a:gd name="connsiteY147" fmla="*/ 5939847 h 6858000"/>
              <a:gd name="connsiteX148" fmla="*/ 4986815 w 6096000"/>
              <a:gd name="connsiteY148" fmla="*/ 5973994 h 6858000"/>
              <a:gd name="connsiteX149" fmla="*/ 4987776 w 6096000"/>
              <a:gd name="connsiteY149" fmla="*/ 6089693 h 6858000"/>
              <a:gd name="connsiteX150" fmla="*/ 4991621 w 6096000"/>
              <a:gd name="connsiteY150" fmla="*/ 6224938 h 6858000"/>
              <a:gd name="connsiteX151" fmla="*/ 5017157 w 6096000"/>
              <a:gd name="connsiteY151" fmla="*/ 6370251 h 6858000"/>
              <a:gd name="connsiteX152" fmla="*/ 5040797 w 6096000"/>
              <a:gd name="connsiteY152" fmla="*/ 6541313 h 6858000"/>
              <a:gd name="connsiteX153" fmla="*/ 5045375 w 6096000"/>
              <a:gd name="connsiteY153" fmla="*/ 6640957 h 6858000"/>
              <a:gd name="connsiteX154" fmla="*/ 5058442 w 6096000"/>
              <a:gd name="connsiteY154" fmla="*/ 6705297 h 6858000"/>
              <a:gd name="connsiteX155" fmla="*/ 5071125 w 6096000"/>
              <a:gd name="connsiteY155" fmla="*/ 6759582 h 6858000"/>
              <a:gd name="connsiteX156" fmla="*/ 5069172 w 6096000"/>
              <a:gd name="connsiteY156" fmla="*/ 6817746 h 6858000"/>
              <a:gd name="connsiteX157" fmla="*/ 5072322 w 6096000"/>
              <a:gd name="connsiteY157" fmla="*/ 6843646 h 6858000"/>
              <a:gd name="connsiteX158" fmla="*/ 5091388 w 6096000"/>
              <a:gd name="connsiteY158" fmla="*/ 6857998 h 6858000"/>
              <a:gd name="connsiteX159" fmla="*/ 6096000 w 6096000"/>
              <a:gd name="connsiteY159" fmla="*/ 6857998 h 6858000"/>
              <a:gd name="connsiteX160" fmla="*/ 6096000 w 6096000"/>
              <a:gd name="connsiteY160" fmla="*/ 6858000 h 6858000"/>
              <a:gd name="connsiteX161" fmla="*/ 0 w 6096000"/>
              <a:gd name="connsiteY16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5567517" y="0"/>
                </a:lnTo>
                <a:lnTo>
                  <a:pt x="5566938" y="1705"/>
                </a:lnTo>
                <a:cubicBezTo>
                  <a:pt x="5563126" y="8440"/>
                  <a:pt x="5558112" y="13784"/>
                  <a:pt x="5551594" y="17287"/>
                </a:cubicBezTo>
                <a:cubicBezTo>
                  <a:pt x="5562364" y="82036"/>
                  <a:pt x="5510349" y="69804"/>
                  <a:pt x="5545641" y="130336"/>
                </a:cubicBezTo>
                <a:cubicBezTo>
                  <a:pt x="5526953" y="117589"/>
                  <a:pt x="5536978" y="162458"/>
                  <a:pt x="5538289" y="187093"/>
                </a:cubicBezTo>
                <a:cubicBezTo>
                  <a:pt x="5536205" y="226511"/>
                  <a:pt x="5545722" y="205530"/>
                  <a:pt x="5545790" y="265704"/>
                </a:cubicBezTo>
                <a:cubicBezTo>
                  <a:pt x="5542296" y="317533"/>
                  <a:pt x="5543813" y="325288"/>
                  <a:pt x="5542313" y="354566"/>
                </a:cubicBezTo>
                <a:lnTo>
                  <a:pt x="5524126" y="472000"/>
                </a:lnTo>
                <a:lnTo>
                  <a:pt x="5522170" y="473782"/>
                </a:lnTo>
                <a:cubicBezTo>
                  <a:pt x="5517847" y="482008"/>
                  <a:pt x="5518682" y="487340"/>
                  <a:pt x="5521798" y="491380"/>
                </a:cubicBezTo>
                <a:lnTo>
                  <a:pt x="5536419" y="531675"/>
                </a:lnTo>
                <a:lnTo>
                  <a:pt x="5533435" y="536015"/>
                </a:lnTo>
                <a:lnTo>
                  <a:pt x="5538088" y="572092"/>
                </a:lnTo>
                <a:lnTo>
                  <a:pt x="5536061" y="572511"/>
                </a:lnTo>
                <a:cubicBezTo>
                  <a:pt x="5531611" y="574271"/>
                  <a:pt x="5528529" y="577121"/>
                  <a:pt x="5528218" y="582332"/>
                </a:cubicBezTo>
                <a:cubicBezTo>
                  <a:pt x="5498002" y="573171"/>
                  <a:pt x="5516262" y="585107"/>
                  <a:pt x="5518011" y="601285"/>
                </a:cubicBezTo>
                <a:cubicBezTo>
                  <a:pt x="5508838" y="617831"/>
                  <a:pt x="5480684" y="666964"/>
                  <a:pt x="5473174" y="681608"/>
                </a:cubicBezTo>
                <a:cubicBezTo>
                  <a:pt x="5473102" y="684122"/>
                  <a:pt x="5473033" y="686637"/>
                  <a:pt x="5472963" y="689151"/>
                </a:cubicBezTo>
                <a:lnTo>
                  <a:pt x="5472485" y="689289"/>
                </a:lnTo>
                <a:cubicBezTo>
                  <a:pt x="5471434" y="690905"/>
                  <a:pt x="5470986" y="693376"/>
                  <a:pt x="5471326" y="697222"/>
                </a:cubicBezTo>
                <a:cubicBezTo>
                  <a:pt x="5471606" y="703992"/>
                  <a:pt x="5471884" y="710761"/>
                  <a:pt x="5472164" y="717531"/>
                </a:cubicBezTo>
                <a:lnTo>
                  <a:pt x="5468891" y="722494"/>
                </a:lnTo>
                <a:lnTo>
                  <a:pt x="5463081" y="724368"/>
                </a:lnTo>
                <a:lnTo>
                  <a:pt x="5446981" y="752692"/>
                </a:lnTo>
                <a:cubicBezTo>
                  <a:pt x="5454691" y="764380"/>
                  <a:pt x="5422719" y="808083"/>
                  <a:pt x="5417190" y="816346"/>
                </a:cubicBezTo>
                <a:lnTo>
                  <a:pt x="5388958" y="889417"/>
                </a:lnTo>
                <a:cubicBezTo>
                  <a:pt x="5320491" y="969963"/>
                  <a:pt x="5321907" y="1005331"/>
                  <a:pt x="5307044" y="1063288"/>
                </a:cubicBezTo>
                <a:cubicBezTo>
                  <a:pt x="5313332" y="1111028"/>
                  <a:pt x="5317096" y="1110140"/>
                  <a:pt x="5303837" y="1157176"/>
                </a:cubicBezTo>
                <a:cubicBezTo>
                  <a:pt x="5301103" y="1192124"/>
                  <a:pt x="5301884" y="1197232"/>
                  <a:pt x="5286494" y="1210776"/>
                </a:cubicBezTo>
                <a:lnTo>
                  <a:pt x="5282463" y="1301993"/>
                </a:lnTo>
                <a:lnTo>
                  <a:pt x="5252235" y="1360879"/>
                </a:lnTo>
                <a:lnTo>
                  <a:pt x="5244497" y="1404045"/>
                </a:lnTo>
                <a:lnTo>
                  <a:pt x="5223823" y="1429568"/>
                </a:lnTo>
                <a:lnTo>
                  <a:pt x="5224851" y="1430305"/>
                </a:lnTo>
                <a:cubicBezTo>
                  <a:pt x="5226697" y="1432466"/>
                  <a:pt x="5214738" y="1459891"/>
                  <a:pt x="5212394" y="1463304"/>
                </a:cubicBezTo>
                <a:cubicBezTo>
                  <a:pt x="5209912" y="1477394"/>
                  <a:pt x="5213027" y="1501295"/>
                  <a:pt x="5209958" y="1514846"/>
                </a:cubicBezTo>
                <a:lnTo>
                  <a:pt x="5206417" y="1519731"/>
                </a:lnTo>
                <a:lnTo>
                  <a:pt x="5206640" y="1519929"/>
                </a:lnTo>
                <a:cubicBezTo>
                  <a:pt x="5206490" y="1521210"/>
                  <a:pt x="5209710" y="1543635"/>
                  <a:pt x="5207632" y="1546022"/>
                </a:cubicBezTo>
                <a:lnTo>
                  <a:pt x="5212030" y="1578752"/>
                </a:lnTo>
                <a:cubicBezTo>
                  <a:pt x="5206147" y="1605585"/>
                  <a:pt x="5226381" y="1622803"/>
                  <a:pt x="5203533" y="1647555"/>
                </a:cubicBezTo>
                <a:cubicBezTo>
                  <a:pt x="5198128" y="1672675"/>
                  <a:pt x="5203213" y="1694404"/>
                  <a:pt x="5190877" y="1715685"/>
                </a:cubicBezTo>
                <a:cubicBezTo>
                  <a:pt x="5196815" y="1724301"/>
                  <a:pt x="5198098" y="1732435"/>
                  <a:pt x="5184235" y="1740358"/>
                </a:cubicBezTo>
                <a:cubicBezTo>
                  <a:pt x="5182625" y="1763793"/>
                  <a:pt x="5198368" y="1769422"/>
                  <a:pt x="5181475" y="1784314"/>
                </a:cubicBezTo>
                <a:cubicBezTo>
                  <a:pt x="5205987" y="1797417"/>
                  <a:pt x="5195246" y="1798221"/>
                  <a:pt x="5185845" y="1804434"/>
                </a:cubicBezTo>
                <a:lnTo>
                  <a:pt x="5185068" y="1805316"/>
                </a:lnTo>
                <a:lnTo>
                  <a:pt x="5188593" y="1807109"/>
                </a:lnTo>
                <a:lnTo>
                  <a:pt x="5185920" y="1821003"/>
                </a:lnTo>
                <a:lnTo>
                  <a:pt x="5183543" y="1824832"/>
                </a:lnTo>
                <a:cubicBezTo>
                  <a:pt x="5182284" y="1827468"/>
                  <a:pt x="5181937" y="1829219"/>
                  <a:pt x="5182235" y="1830429"/>
                </a:cubicBezTo>
                <a:lnTo>
                  <a:pt x="5182525" y="1830569"/>
                </a:lnTo>
                <a:lnTo>
                  <a:pt x="5180663" y="1835810"/>
                </a:lnTo>
                <a:cubicBezTo>
                  <a:pt x="5176779" y="1844665"/>
                  <a:pt x="5172297" y="1853278"/>
                  <a:pt x="5167452" y="1861483"/>
                </a:cubicBezTo>
                <a:cubicBezTo>
                  <a:pt x="5179827" y="1866643"/>
                  <a:pt x="5166788" y="1884999"/>
                  <a:pt x="5174266" y="1892417"/>
                </a:cubicBezTo>
                <a:lnTo>
                  <a:pt x="5189262" y="1895114"/>
                </a:lnTo>
                <a:lnTo>
                  <a:pt x="5187100" y="1899379"/>
                </a:lnTo>
                <a:lnTo>
                  <a:pt x="5180471" y="1907867"/>
                </a:lnTo>
                <a:cubicBezTo>
                  <a:pt x="5179609" y="1909162"/>
                  <a:pt x="5179647" y="1909994"/>
                  <a:pt x="5181361" y="1910265"/>
                </a:cubicBezTo>
                <a:cubicBezTo>
                  <a:pt x="5180995" y="1914884"/>
                  <a:pt x="5177893" y="1930292"/>
                  <a:pt x="5178268" y="1935584"/>
                </a:cubicBezTo>
                <a:lnTo>
                  <a:pt x="5183619" y="1942021"/>
                </a:lnTo>
                <a:lnTo>
                  <a:pt x="5184480" y="1945112"/>
                </a:lnTo>
                <a:lnTo>
                  <a:pt x="5172776" y="1961162"/>
                </a:lnTo>
                <a:lnTo>
                  <a:pt x="5168513" y="1969445"/>
                </a:lnTo>
                <a:lnTo>
                  <a:pt x="5126597" y="2024270"/>
                </a:lnTo>
                <a:lnTo>
                  <a:pt x="5119528" y="2107942"/>
                </a:lnTo>
                <a:cubicBezTo>
                  <a:pt x="5089290" y="2138038"/>
                  <a:pt x="5110415" y="2159228"/>
                  <a:pt x="5110356" y="2193455"/>
                </a:cubicBezTo>
                <a:cubicBezTo>
                  <a:pt x="5101302" y="2220953"/>
                  <a:pt x="5110381" y="2224200"/>
                  <a:pt x="5104992" y="2260088"/>
                </a:cubicBezTo>
                <a:cubicBezTo>
                  <a:pt x="5096504" y="2291744"/>
                  <a:pt x="5078225" y="2299003"/>
                  <a:pt x="5059439" y="2335735"/>
                </a:cubicBezTo>
                <a:cubicBezTo>
                  <a:pt x="5029465" y="2329020"/>
                  <a:pt x="5058046" y="2407546"/>
                  <a:pt x="5022061" y="2408995"/>
                </a:cubicBezTo>
                <a:cubicBezTo>
                  <a:pt x="5023289" y="2413465"/>
                  <a:pt x="5019654" y="2441580"/>
                  <a:pt x="5022253" y="2445869"/>
                </a:cubicBezTo>
                <a:cubicBezTo>
                  <a:pt x="5022440" y="2449625"/>
                  <a:pt x="5011241" y="2492743"/>
                  <a:pt x="5011426" y="2496499"/>
                </a:cubicBezTo>
                <a:lnTo>
                  <a:pt x="4994224" y="2549900"/>
                </a:lnTo>
                <a:cubicBezTo>
                  <a:pt x="4992353" y="2564757"/>
                  <a:pt x="4998952" y="2582253"/>
                  <a:pt x="4995245" y="2596456"/>
                </a:cubicBezTo>
                <a:lnTo>
                  <a:pt x="4988570" y="2606088"/>
                </a:lnTo>
                <a:cubicBezTo>
                  <a:pt x="4988504" y="2615842"/>
                  <a:pt x="4988436" y="2625597"/>
                  <a:pt x="4988371" y="2635351"/>
                </a:cubicBezTo>
                <a:lnTo>
                  <a:pt x="4983212" y="2665666"/>
                </a:lnTo>
                <a:lnTo>
                  <a:pt x="4968234" y="2715895"/>
                </a:lnTo>
                <a:lnTo>
                  <a:pt x="4975888" y="2725052"/>
                </a:lnTo>
                <a:lnTo>
                  <a:pt x="4980195" y="2726489"/>
                </a:lnTo>
                <a:lnTo>
                  <a:pt x="4976218" y="2740278"/>
                </a:lnTo>
                <a:lnTo>
                  <a:pt x="4980571" y="2751112"/>
                </a:lnTo>
                <a:lnTo>
                  <a:pt x="4973893" y="2760208"/>
                </a:lnTo>
                <a:lnTo>
                  <a:pt x="4979005" y="2790136"/>
                </a:lnTo>
                <a:lnTo>
                  <a:pt x="4986137" y="2804183"/>
                </a:lnTo>
                <a:cubicBezTo>
                  <a:pt x="4986150" y="2811409"/>
                  <a:pt x="4986162" y="2818634"/>
                  <a:pt x="4986175" y="2825860"/>
                </a:cubicBezTo>
                <a:cubicBezTo>
                  <a:pt x="4987474" y="2843788"/>
                  <a:pt x="4992871" y="2886513"/>
                  <a:pt x="4993936" y="2911749"/>
                </a:cubicBezTo>
                <a:cubicBezTo>
                  <a:pt x="4993313" y="2946689"/>
                  <a:pt x="4980300" y="2954448"/>
                  <a:pt x="4992563" y="2977278"/>
                </a:cubicBezTo>
                <a:cubicBezTo>
                  <a:pt x="4985688" y="2983455"/>
                  <a:pt x="4982051" y="2987749"/>
                  <a:pt x="4980516" y="2991092"/>
                </a:cubicBezTo>
                <a:cubicBezTo>
                  <a:pt x="4975910" y="3001119"/>
                  <a:pt x="4990216" y="3002537"/>
                  <a:pt x="4992801" y="3020247"/>
                </a:cubicBezTo>
                <a:cubicBezTo>
                  <a:pt x="4998517" y="3032637"/>
                  <a:pt x="5013148" y="3051512"/>
                  <a:pt x="5014805" y="3065434"/>
                </a:cubicBezTo>
                <a:cubicBezTo>
                  <a:pt x="4998836" y="3057428"/>
                  <a:pt x="5016840" y="3105196"/>
                  <a:pt x="5002733" y="3103777"/>
                </a:cubicBezTo>
                <a:cubicBezTo>
                  <a:pt x="5022381" y="3124610"/>
                  <a:pt x="4997365" y="3128169"/>
                  <a:pt x="5002941" y="3151828"/>
                </a:cubicBezTo>
                <a:cubicBezTo>
                  <a:pt x="5010264" y="3163902"/>
                  <a:pt x="5011356" y="3171780"/>
                  <a:pt x="5002883" y="3180546"/>
                </a:cubicBezTo>
                <a:cubicBezTo>
                  <a:pt x="5038586" y="3236545"/>
                  <a:pt x="5003723" y="3210316"/>
                  <a:pt x="5016711" y="3258677"/>
                </a:cubicBezTo>
                <a:lnTo>
                  <a:pt x="5017918" y="3262610"/>
                </a:lnTo>
                <a:lnTo>
                  <a:pt x="5011672" y="3277179"/>
                </a:lnTo>
                <a:lnTo>
                  <a:pt x="5009344" y="3278130"/>
                </a:lnTo>
                <a:lnTo>
                  <a:pt x="5026770" y="3325671"/>
                </a:lnTo>
                <a:lnTo>
                  <a:pt x="5024571" y="3332072"/>
                </a:lnTo>
                <a:lnTo>
                  <a:pt x="5041705" y="3362948"/>
                </a:lnTo>
                <a:lnTo>
                  <a:pt x="5047477" y="3378959"/>
                </a:lnTo>
                <a:lnTo>
                  <a:pt x="5060758" y="3407057"/>
                </a:lnTo>
                <a:lnTo>
                  <a:pt x="5058968" y="3409825"/>
                </a:lnTo>
                <a:lnTo>
                  <a:pt x="5062667" y="3415218"/>
                </a:lnTo>
                <a:lnTo>
                  <a:pt x="5060928" y="3419880"/>
                </a:lnTo>
                <a:lnTo>
                  <a:pt x="5062923" y="3424545"/>
                </a:lnTo>
                <a:cubicBezTo>
                  <a:pt x="5063537" y="3433967"/>
                  <a:pt x="5063494" y="3466028"/>
                  <a:pt x="5064623" y="3476412"/>
                </a:cubicBezTo>
                <a:lnTo>
                  <a:pt x="5069684" y="3486850"/>
                </a:lnTo>
                <a:lnTo>
                  <a:pt x="5063339" y="3496391"/>
                </a:lnTo>
                <a:lnTo>
                  <a:pt x="5070139" y="3531201"/>
                </a:lnTo>
                <a:lnTo>
                  <a:pt x="5079896" y="3542019"/>
                </a:lnTo>
                <a:lnTo>
                  <a:pt x="5087540" y="3552249"/>
                </a:lnTo>
                <a:lnTo>
                  <a:pt x="5087902" y="3553678"/>
                </a:lnTo>
                <a:lnTo>
                  <a:pt x="5091509" y="3568021"/>
                </a:lnTo>
                <a:lnTo>
                  <a:pt x="5091934" y="3569719"/>
                </a:lnTo>
                <a:lnTo>
                  <a:pt x="5089362" y="3586412"/>
                </a:lnTo>
                <a:lnTo>
                  <a:pt x="5092358" y="3597336"/>
                </a:lnTo>
                <a:lnTo>
                  <a:pt x="5084254" y="3606007"/>
                </a:lnTo>
                <a:cubicBezTo>
                  <a:pt x="5084262" y="3617747"/>
                  <a:pt x="5084273" y="3629488"/>
                  <a:pt x="5084281" y="3641228"/>
                </a:cubicBezTo>
                <a:lnTo>
                  <a:pt x="5091848" y="3653088"/>
                </a:lnTo>
                <a:lnTo>
                  <a:pt x="5097436" y="3664114"/>
                </a:lnTo>
                <a:cubicBezTo>
                  <a:pt x="5097463" y="3664599"/>
                  <a:pt x="5097491" y="3665084"/>
                  <a:pt x="5097518" y="3665569"/>
                </a:cubicBezTo>
                <a:cubicBezTo>
                  <a:pt x="5097915" y="3672776"/>
                  <a:pt x="5096966" y="3688591"/>
                  <a:pt x="5099829" y="3707357"/>
                </a:cubicBezTo>
                <a:cubicBezTo>
                  <a:pt x="5100505" y="3724716"/>
                  <a:pt x="5118078" y="3760234"/>
                  <a:pt x="5114696" y="3778166"/>
                </a:cubicBezTo>
                <a:cubicBezTo>
                  <a:pt x="5141627" y="3845122"/>
                  <a:pt x="5125427" y="3821305"/>
                  <a:pt x="5135379" y="3878222"/>
                </a:cubicBezTo>
                <a:cubicBezTo>
                  <a:pt x="5161519" y="3905047"/>
                  <a:pt x="5125417" y="4015047"/>
                  <a:pt x="5130138" y="4048117"/>
                </a:cubicBezTo>
                <a:cubicBezTo>
                  <a:pt x="5081804" y="4192084"/>
                  <a:pt x="5096262" y="4158987"/>
                  <a:pt x="5090040" y="4219510"/>
                </a:cubicBezTo>
                <a:cubicBezTo>
                  <a:pt x="5104553" y="4280033"/>
                  <a:pt x="5065380" y="4345686"/>
                  <a:pt x="5092812" y="4411258"/>
                </a:cubicBezTo>
                <a:cubicBezTo>
                  <a:pt x="5090630" y="4437329"/>
                  <a:pt x="5083878" y="4473140"/>
                  <a:pt x="5084599" y="4488531"/>
                </a:cubicBezTo>
                <a:cubicBezTo>
                  <a:pt x="5084423" y="4505410"/>
                  <a:pt x="5084248" y="4522289"/>
                  <a:pt x="5084072" y="4539168"/>
                </a:cubicBezTo>
                <a:cubicBezTo>
                  <a:pt x="5072114" y="4567830"/>
                  <a:pt x="5064305" y="4588197"/>
                  <a:pt x="5068936" y="4625153"/>
                </a:cubicBezTo>
                <a:cubicBezTo>
                  <a:pt x="5077433" y="4662889"/>
                  <a:pt x="5065899" y="4679357"/>
                  <a:pt x="5059114" y="4733115"/>
                </a:cubicBezTo>
                <a:cubicBezTo>
                  <a:pt x="5068687" y="4752352"/>
                  <a:pt x="5055370" y="4832308"/>
                  <a:pt x="5037209" y="4844323"/>
                </a:cubicBezTo>
                <a:cubicBezTo>
                  <a:pt x="5033444" y="4857054"/>
                  <a:pt x="5040194" y="4871554"/>
                  <a:pt x="5020638" y="4877992"/>
                </a:cubicBezTo>
                <a:cubicBezTo>
                  <a:pt x="4997151" y="4888353"/>
                  <a:pt x="5034418" y="4931200"/>
                  <a:pt x="5006413" y="4925805"/>
                </a:cubicBezTo>
                <a:cubicBezTo>
                  <a:pt x="5031964" y="4956261"/>
                  <a:pt x="4982840" y="4982633"/>
                  <a:pt x="4971037" y="5009272"/>
                </a:cubicBezTo>
                <a:cubicBezTo>
                  <a:pt x="4973259" y="5034036"/>
                  <a:pt x="4968375" y="5053859"/>
                  <a:pt x="4963105" y="5111369"/>
                </a:cubicBezTo>
                <a:cubicBezTo>
                  <a:pt x="4973224" y="5141336"/>
                  <a:pt x="4937413" y="5161742"/>
                  <a:pt x="4976341" y="5210876"/>
                </a:cubicBezTo>
                <a:cubicBezTo>
                  <a:pt x="4972455" y="5212581"/>
                  <a:pt x="4977054" y="5227501"/>
                  <a:pt x="4980617" y="5269726"/>
                </a:cubicBezTo>
                <a:cubicBezTo>
                  <a:pt x="4984182" y="5311951"/>
                  <a:pt x="4990390" y="5400671"/>
                  <a:pt x="4997733" y="5464225"/>
                </a:cubicBezTo>
                <a:cubicBezTo>
                  <a:pt x="5001765" y="5536542"/>
                  <a:pt x="4990225" y="5517959"/>
                  <a:pt x="5001400" y="5594585"/>
                </a:cubicBezTo>
                <a:cubicBezTo>
                  <a:pt x="4999908" y="5619318"/>
                  <a:pt x="4974042" y="5647975"/>
                  <a:pt x="4983700" y="5667896"/>
                </a:cubicBezTo>
                <a:cubicBezTo>
                  <a:pt x="4976834" y="5696311"/>
                  <a:pt x="4975579" y="5738356"/>
                  <a:pt x="4968506" y="5769225"/>
                </a:cubicBezTo>
                <a:cubicBezTo>
                  <a:pt x="4968926" y="5787258"/>
                  <a:pt x="4969344" y="5805291"/>
                  <a:pt x="4969765" y="5823324"/>
                </a:cubicBezTo>
                <a:cubicBezTo>
                  <a:pt x="4966122" y="5853058"/>
                  <a:pt x="4965608" y="5838948"/>
                  <a:pt x="4966129" y="5862699"/>
                </a:cubicBezTo>
                <a:lnTo>
                  <a:pt x="4970695" y="5906467"/>
                </a:lnTo>
                <a:lnTo>
                  <a:pt x="4991568" y="5939847"/>
                </a:lnTo>
                <a:cubicBezTo>
                  <a:pt x="4998848" y="5955713"/>
                  <a:pt x="4974731" y="5940131"/>
                  <a:pt x="4986815" y="5973994"/>
                </a:cubicBezTo>
                <a:cubicBezTo>
                  <a:pt x="4961187" y="5997051"/>
                  <a:pt x="4983444" y="6032039"/>
                  <a:pt x="4987776" y="6089693"/>
                </a:cubicBezTo>
                <a:lnTo>
                  <a:pt x="4991621" y="6224938"/>
                </a:lnTo>
                <a:cubicBezTo>
                  <a:pt x="4988442" y="6270972"/>
                  <a:pt x="5008962" y="6317522"/>
                  <a:pt x="5017157" y="6370251"/>
                </a:cubicBezTo>
                <a:cubicBezTo>
                  <a:pt x="5025353" y="6422980"/>
                  <a:pt x="5039938" y="6490855"/>
                  <a:pt x="5040797" y="6541313"/>
                </a:cubicBezTo>
                <a:cubicBezTo>
                  <a:pt x="5039898" y="6576319"/>
                  <a:pt x="5031912" y="6591883"/>
                  <a:pt x="5045375" y="6640957"/>
                </a:cubicBezTo>
                <a:cubicBezTo>
                  <a:pt x="5057505" y="6669536"/>
                  <a:pt x="5052276" y="6675394"/>
                  <a:pt x="5058442" y="6705297"/>
                </a:cubicBezTo>
                <a:cubicBezTo>
                  <a:pt x="5057367" y="6727133"/>
                  <a:pt x="5067901" y="6732087"/>
                  <a:pt x="5071125" y="6759582"/>
                </a:cubicBezTo>
                <a:cubicBezTo>
                  <a:pt x="5055614" y="6796071"/>
                  <a:pt x="5051656" y="6769544"/>
                  <a:pt x="5069172" y="6817746"/>
                </a:cubicBezTo>
                <a:cubicBezTo>
                  <a:pt x="5060956" y="6828354"/>
                  <a:pt x="5064525" y="6836369"/>
                  <a:pt x="5072322" y="6843646"/>
                </a:cubicBezTo>
                <a:lnTo>
                  <a:pt x="5091388" y="6857998"/>
                </a:lnTo>
                <a:lnTo>
                  <a:pt x="6096000" y="6857998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B073949-78A2-F345-2A27-13DDFDEDE387}"/>
              </a:ext>
            </a:extLst>
          </p:cNvPr>
          <p:cNvSpPr txBox="1"/>
          <p:nvPr/>
        </p:nvSpPr>
        <p:spPr>
          <a:xfrm>
            <a:off x="240461" y="5751"/>
            <a:ext cx="3753410" cy="13308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>
                <a:solidFill>
                  <a:srgbClr val="CB5EEE"/>
                </a:solidFill>
                <a:latin typeface="Calibri"/>
                <a:ea typeface="Calibri"/>
                <a:cs typeface="Calibri"/>
              </a:rPr>
              <a:t>Structure</a:t>
            </a:r>
            <a:endParaRPr lang="en-US" sz="4400" b="1" kern="1200">
              <a:solidFill>
                <a:srgbClr val="CB5EEE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F33E5E-C5BC-A662-B008-8D021156BB12}"/>
              </a:ext>
            </a:extLst>
          </p:cNvPr>
          <p:cNvSpPr txBox="1"/>
          <p:nvPr/>
        </p:nvSpPr>
        <p:spPr>
          <a:xfrm>
            <a:off x="416737" y="1345838"/>
            <a:ext cx="3979231" cy="390858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defTabSz="914400"/>
            <a:r>
              <a:rPr lang="en-US" sz="2000" i="1">
                <a:solidFill>
                  <a:srgbClr val="31ACB5"/>
                </a:solidFill>
                <a:latin typeface="Calibri"/>
                <a:ea typeface="Calibri"/>
                <a:cs typeface="Calibri"/>
              </a:rPr>
              <a:t> </a:t>
            </a:r>
            <a:r>
              <a:rPr lang="en-US" sz="2000" i="1" err="1">
                <a:solidFill>
                  <a:srgbClr val="31ACB5"/>
                </a:solidFill>
                <a:latin typeface="Calibri"/>
                <a:ea typeface="Calibri"/>
                <a:cs typeface="Calibri"/>
              </a:rPr>
              <a:t>CloudPeak</a:t>
            </a:r>
            <a:r>
              <a:rPr lang="en-US" sz="2000" i="1">
                <a:solidFill>
                  <a:srgbClr val="31ACB5"/>
                </a:solidFill>
                <a:latin typeface="Calibri"/>
                <a:ea typeface="Calibri"/>
                <a:cs typeface="Calibri"/>
              </a:rPr>
              <a:t>/</a:t>
            </a:r>
          </a:p>
          <a:p>
            <a:pPr defTabSz="914400"/>
            <a:r>
              <a:rPr lang="en-US" sz="2000" i="1">
                <a:solidFill>
                  <a:srgbClr val="31ACB5"/>
                </a:solidFill>
                <a:latin typeface="Calibri"/>
                <a:ea typeface="Calibri"/>
                <a:cs typeface="Calibri"/>
              </a:rPr>
              <a:t>├── assets/</a:t>
            </a:r>
          </a:p>
          <a:p>
            <a:pPr defTabSz="914400"/>
            <a:r>
              <a:rPr lang="en-US" sz="2000" i="1">
                <a:solidFill>
                  <a:srgbClr val="31ACB5"/>
                </a:solidFill>
                <a:latin typeface="Calibri"/>
                <a:ea typeface="Calibri"/>
                <a:cs typeface="Calibri"/>
              </a:rPr>
              <a:t>│   ├── icons/</a:t>
            </a:r>
          </a:p>
          <a:p>
            <a:pPr defTabSz="914400"/>
            <a:r>
              <a:rPr lang="en-US" sz="2000" i="1">
                <a:solidFill>
                  <a:srgbClr val="31ACB5"/>
                </a:solidFill>
                <a:latin typeface="Calibri"/>
                <a:ea typeface="Calibri"/>
                <a:cs typeface="Calibri"/>
              </a:rPr>
              <a:t>│   └── </a:t>
            </a:r>
            <a:r>
              <a:rPr lang="en-US" sz="2000" i="1" err="1">
                <a:solidFill>
                  <a:srgbClr val="31ACB5"/>
                </a:solidFill>
                <a:latin typeface="Calibri"/>
                <a:ea typeface="Calibri"/>
                <a:cs typeface="Calibri"/>
              </a:rPr>
              <a:t>js</a:t>
            </a:r>
            <a:r>
              <a:rPr lang="en-US" sz="2000" i="1">
                <a:solidFill>
                  <a:srgbClr val="31ACB5"/>
                </a:solidFill>
                <a:latin typeface="Calibri"/>
                <a:ea typeface="Calibri"/>
                <a:cs typeface="Calibri"/>
              </a:rPr>
              <a:t>/</a:t>
            </a:r>
          </a:p>
          <a:p>
            <a:pPr defTabSz="914400"/>
            <a:r>
              <a:rPr lang="en-US" sz="2000" i="1">
                <a:solidFill>
                  <a:srgbClr val="31ACB5"/>
                </a:solidFill>
                <a:latin typeface="Calibri"/>
                <a:ea typeface="Calibri"/>
                <a:cs typeface="Calibri"/>
              </a:rPr>
              <a:t>│   └── styles.css</a:t>
            </a:r>
          </a:p>
          <a:p>
            <a:pPr defTabSz="914400"/>
            <a:r>
              <a:rPr lang="en-US" sz="2000" i="1">
                <a:solidFill>
                  <a:srgbClr val="31ACB5"/>
                </a:solidFill>
                <a:latin typeface="Calibri"/>
                <a:ea typeface="Calibri"/>
                <a:cs typeface="Calibri"/>
              </a:rPr>
              <a:t>├── </a:t>
            </a:r>
            <a:r>
              <a:rPr lang="en-US" sz="2000" i="1" err="1">
                <a:solidFill>
                  <a:srgbClr val="31ACB5"/>
                </a:solidFill>
                <a:latin typeface="Calibri"/>
                <a:ea typeface="Calibri"/>
                <a:cs typeface="Calibri"/>
              </a:rPr>
              <a:t>node_modules</a:t>
            </a:r>
            <a:r>
              <a:rPr lang="en-US" sz="2000" i="1">
                <a:solidFill>
                  <a:srgbClr val="31ACB5"/>
                </a:solidFill>
                <a:latin typeface="Calibri"/>
                <a:ea typeface="Calibri"/>
                <a:cs typeface="Calibri"/>
              </a:rPr>
              <a:t>/</a:t>
            </a:r>
          </a:p>
          <a:p>
            <a:pPr defTabSz="914400"/>
            <a:r>
              <a:rPr lang="en-US" sz="2000" i="1">
                <a:solidFill>
                  <a:srgbClr val="31ACB5"/>
                </a:solidFill>
                <a:latin typeface="Calibri"/>
                <a:ea typeface="Calibri"/>
                <a:cs typeface="Calibri"/>
              </a:rPr>
              <a:t>├── favicon.ico</a:t>
            </a:r>
          </a:p>
          <a:p>
            <a:pPr defTabSz="914400"/>
            <a:r>
              <a:rPr lang="en-US" sz="2000" i="1">
                <a:solidFill>
                  <a:srgbClr val="31ACB5"/>
                </a:solidFill>
                <a:latin typeface="Calibri"/>
                <a:ea typeface="Calibri"/>
                <a:cs typeface="Calibri"/>
              </a:rPr>
              <a:t>├── index.html</a:t>
            </a:r>
          </a:p>
          <a:p>
            <a:pPr defTabSz="914400"/>
            <a:r>
              <a:rPr lang="en-US" sz="2000" i="1">
                <a:solidFill>
                  <a:srgbClr val="31ACB5"/>
                </a:solidFill>
                <a:latin typeface="Calibri"/>
                <a:ea typeface="Calibri"/>
                <a:cs typeface="Calibri"/>
              </a:rPr>
              <a:t>├── license</a:t>
            </a:r>
          </a:p>
          <a:p>
            <a:pPr defTabSz="914400"/>
            <a:r>
              <a:rPr lang="en-US" sz="2000" i="1">
                <a:solidFill>
                  <a:srgbClr val="31ACB5"/>
                </a:solidFill>
                <a:latin typeface="Calibri"/>
                <a:ea typeface="Calibri"/>
                <a:cs typeface="Calibri"/>
              </a:rPr>
              <a:t>├── package-</a:t>
            </a:r>
            <a:r>
              <a:rPr lang="en-US" sz="2000" i="1" err="1">
                <a:solidFill>
                  <a:srgbClr val="31ACB5"/>
                </a:solidFill>
                <a:latin typeface="Calibri"/>
                <a:ea typeface="Calibri"/>
                <a:cs typeface="Calibri"/>
              </a:rPr>
              <a:t>lock.json</a:t>
            </a:r>
            <a:endParaRPr lang="en-US" sz="2000" i="1">
              <a:solidFill>
                <a:srgbClr val="31ACB5"/>
              </a:solidFill>
              <a:latin typeface="Calibri"/>
              <a:ea typeface="Calibri"/>
              <a:cs typeface="Calibri"/>
            </a:endParaRPr>
          </a:p>
          <a:p>
            <a:pPr defTabSz="914400"/>
            <a:r>
              <a:rPr lang="en-US" sz="2000" i="1">
                <a:solidFill>
                  <a:srgbClr val="31ACB5"/>
                </a:solidFill>
                <a:latin typeface="Calibri"/>
                <a:ea typeface="Calibri"/>
                <a:cs typeface="Calibri"/>
              </a:rPr>
              <a:t>├── </a:t>
            </a:r>
            <a:r>
              <a:rPr lang="en-US" sz="2000" i="1" err="1">
                <a:solidFill>
                  <a:srgbClr val="31ACB5"/>
                </a:solidFill>
                <a:latin typeface="Calibri"/>
                <a:ea typeface="Calibri"/>
                <a:cs typeface="Calibri"/>
              </a:rPr>
              <a:t>package.json</a:t>
            </a:r>
            <a:endParaRPr lang="en-US" sz="2000" i="1">
              <a:solidFill>
                <a:srgbClr val="31ACB5"/>
              </a:solidFill>
              <a:latin typeface="Calibri"/>
              <a:ea typeface="Calibri"/>
              <a:cs typeface="Calibri"/>
            </a:endParaRPr>
          </a:p>
          <a:p>
            <a:pPr defTabSz="914400"/>
            <a:r>
              <a:rPr lang="en-US" sz="2000" i="1">
                <a:solidFill>
                  <a:srgbClr val="31ACB5"/>
                </a:solidFill>
                <a:latin typeface="Calibri"/>
                <a:ea typeface="Calibri"/>
                <a:cs typeface="Calibri"/>
              </a:rPr>
              <a:t>├── Preview2.PNG</a:t>
            </a:r>
          </a:p>
          <a:p>
            <a:pPr defTabSz="914400"/>
            <a:r>
              <a:rPr lang="en-US" sz="2000" i="1">
                <a:solidFill>
                  <a:srgbClr val="31ACB5"/>
                </a:solidFill>
                <a:latin typeface="Calibri"/>
                <a:ea typeface="Calibri"/>
                <a:cs typeface="Calibri"/>
              </a:rPr>
              <a:t>├── README.md</a:t>
            </a:r>
          </a:p>
          <a:p>
            <a:pPr defTabSz="914400"/>
            <a:r>
              <a:rPr lang="en-US" sz="2000" i="1">
                <a:solidFill>
                  <a:srgbClr val="31ACB5"/>
                </a:solidFill>
                <a:latin typeface="Calibri"/>
                <a:ea typeface="Calibri"/>
                <a:cs typeface="Calibri"/>
              </a:rPr>
              <a:t>├── robots.txt</a:t>
            </a:r>
          </a:p>
          <a:p>
            <a:pPr defTabSz="914400"/>
            <a:r>
              <a:rPr lang="en-US" sz="2000" i="1">
                <a:solidFill>
                  <a:srgbClr val="31ACB5"/>
                </a:solidFill>
                <a:latin typeface="Calibri"/>
                <a:ea typeface="Calibri"/>
                <a:cs typeface="Calibri"/>
              </a:rPr>
              <a:t>└── sitemap-index.xml</a:t>
            </a:r>
          </a:p>
          <a:p>
            <a:pPr defTabSz="914400"/>
            <a:endParaRPr lang="en-US" sz="200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endParaRPr lang="en-US" b="1">
              <a:solidFill>
                <a:srgbClr val="31ACB5"/>
              </a:solidFill>
              <a:latin typeface="Calibri"/>
              <a:ea typeface="Calibri"/>
              <a:cs typeface="Calibri"/>
            </a:endParaRPr>
          </a:p>
        </p:txBody>
      </p:sp>
      <p:pic>
        <p:nvPicPr>
          <p:cNvPr id="10" name="Picture 9" descr="A blue and purple line with circles&#10;&#10;AI-generated content may be incorrect.">
            <a:extLst>
              <a:ext uri="{FF2B5EF4-FFF2-40B4-BE49-F238E27FC236}">
                <a16:creationId xmlns:a16="http://schemas.microsoft.com/office/drawing/2014/main" id="{F616916C-B395-9D6B-4001-F9AA855686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6245" y="1121434"/>
            <a:ext cx="4744528" cy="4629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3779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7B46924-FF84-D60D-60D7-2A70BA3AC1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1E0A5D0-A0B6-5A40-D849-D9A650A5C1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3EBD005-D967-E999-A127-B3046FB8AE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240078" cy="6858000"/>
          </a:xfrm>
          <a:custGeom>
            <a:avLst/>
            <a:gdLst>
              <a:gd name="connsiteX0" fmla="*/ 0 w 6096000"/>
              <a:gd name="connsiteY0" fmla="*/ 0 h 6858000"/>
              <a:gd name="connsiteX1" fmla="*/ 5567517 w 6096000"/>
              <a:gd name="connsiteY1" fmla="*/ 0 h 6858000"/>
              <a:gd name="connsiteX2" fmla="*/ 5566938 w 6096000"/>
              <a:gd name="connsiteY2" fmla="*/ 1705 h 6858000"/>
              <a:gd name="connsiteX3" fmla="*/ 5551594 w 6096000"/>
              <a:gd name="connsiteY3" fmla="*/ 17287 h 6858000"/>
              <a:gd name="connsiteX4" fmla="*/ 5545641 w 6096000"/>
              <a:gd name="connsiteY4" fmla="*/ 130336 h 6858000"/>
              <a:gd name="connsiteX5" fmla="*/ 5538289 w 6096000"/>
              <a:gd name="connsiteY5" fmla="*/ 187093 h 6858000"/>
              <a:gd name="connsiteX6" fmla="*/ 5545790 w 6096000"/>
              <a:gd name="connsiteY6" fmla="*/ 265704 h 6858000"/>
              <a:gd name="connsiteX7" fmla="*/ 5542313 w 6096000"/>
              <a:gd name="connsiteY7" fmla="*/ 354566 h 6858000"/>
              <a:gd name="connsiteX8" fmla="*/ 5524126 w 6096000"/>
              <a:gd name="connsiteY8" fmla="*/ 472000 h 6858000"/>
              <a:gd name="connsiteX9" fmla="*/ 5522170 w 6096000"/>
              <a:gd name="connsiteY9" fmla="*/ 473782 h 6858000"/>
              <a:gd name="connsiteX10" fmla="*/ 5521798 w 6096000"/>
              <a:gd name="connsiteY10" fmla="*/ 491380 h 6858000"/>
              <a:gd name="connsiteX11" fmla="*/ 5536419 w 6096000"/>
              <a:gd name="connsiteY11" fmla="*/ 531675 h 6858000"/>
              <a:gd name="connsiteX12" fmla="*/ 5533435 w 6096000"/>
              <a:gd name="connsiteY12" fmla="*/ 536015 h 6858000"/>
              <a:gd name="connsiteX13" fmla="*/ 5538088 w 6096000"/>
              <a:gd name="connsiteY13" fmla="*/ 572092 h 6858000"/>
              <a:gd name="connsiteX14" fmla="*/ 5536061 w 6096000"/>
              <a:gd name="connsiteY14" fmla="*/ 572511 h 6858000"/>
              <a:gd name="connsiteX15" fmla="*/ 5528218 w 6096000"/>
              <a:gd name="connsiteY15" fmla="*/ 582332 h 6858000"/>
              <a:gd name="connsiteX16" fmla="*/ 5518011 w 6096000"/>
              <a:gd name="connsiteY16" fmla="*/ 601285 h 6858000"/>
              <a:gd name="connsiteX17" fmla="*/ 5473174 w 6096000"/>
              <a:gd name="connsiteY17" fmla="*/ 681608 h 6858000"/>
              <a:gd name="connsiteX18" fmla="*/ 5472963 w 6096000"/>
              <a:gd name="connsiteY18" fmla="*/ 689151 h 6858000"/>
              <a:gd name="connsiteX19" fmla="*/ 5472485 w 6096000"/>
              <a:gd name="connsiteY19" fmla="*/ 689289 h 6858000"/>
              <a:gd name="connsiteX20" fmla="*/ 5471326 w 6096000"/>
              <a:gd name="connsiteY20" fmla="*/ 697222 h 6858000"/>
              <a:gd name="connsiteX21" fmla="*/ 5472164 w 6096000"/>
              <a:gd name="connsiteY21" fmla="*/ 717531 h 6858000"/>
              <a:gd name="connsiteX22" fmla="*/ 5468891 w 6096000"/>
              <a:gd name="connsiteY22" fmla="*/ 722494 h 6858000"/>
              <a:gd name="connsiteX23" fmla="*/ 5463081 w 6096000"/>
              <a:gd name="connsiteY23" fmla="*/ 724368 h 6858000"/>
              <a:gd name="connsiteX24" fmla="*/ 5446981 w 6096000"/>
              <a:gd name="connsiteY24" fmla="*/ 752692 h 6858000"/>
              <a:gd name="connsiteX25" fmla="*/ 5417190 w 6096000"/>
              <a:gd name="connsiteY25" fmla="*/ 816346 h 6858000"/>
              <a:gd name="connsiteX26" fmla="*/ 5388958 w 6096000"/>
              <a:gd name="connsiteY26" fmla="*/ 889417 h 6858000"/>
              <a:gd name="connsiteX27" fmla="*/ 5307044 w 6096000"/>
              <a:gd name="connsiteY27" fmla="*/ 1063288 h 6858000"/>
              <a:gd name="connsiteX28" fmla="*/ 5303837 w 6096000"/>
              <a:gd name="connsiteY28" fmla="*/ 1157176 h 6858000"/>
              <a:gd name="connsiteX29" fmla="*/ 5286494 w 6096000"/>
              <a:gd name="connsiteY29" fmla="*/ 1210776 h 6858000"/>
              <a:gd name="connsiteX30" fmla="*/ 5282463 w 6096000"/>
              <a:gd name="connsiteY30" fmla="*/ 1301993 h 6858000"/>
              <a:gd name="connsiteX31" fmla="*/ 5252235 w 6096000"/>
              <a:gd name="connsiteY31" fmla="*/ 1360879 h 6858000"/>
              <a:gd name="connsiteX32" fmla="*/ 5244497 w 6096000"/>
              <a:gd name="connsiteY32" fmla="*/ 1404045 h 6858000"/>
              <a:gd name="connsiteX33" fmla="*/ 5223823 w 6096000"/>
              <a:gd name="connsiteY33" fmla="*/ 1429568 h 6858000"/>
              <a:gd name="connsiteX34" fmla="*/ 5224851 w 6096000"/>
              <a:gd name="connsiteY34" fmla="*/ 1430305 h 6858000"/>
              <a:gd name="connsiteX35" fmla="*/ 5212394 w 6096000"/>
              <a:gd name="connsiteY35" fmla="*/ 1463304 h 6858000"/>
              <a:gd name="connsiteX36" fmla="*/ 5209958 w 6096000"/>
              <a:gd name="connsiteY36" fmla="*/ 1514846 h 6858000"/>
              <a:gd name="connsiteX37" fmla="*/ 5206417 w 6096000"/>
              <a:gd name="connsiteY37" fmla="*/ 1519731 h 6858000"/>
              <a:gd name="connsiteX38" fmla="*/ 5206640 w 6096000"/>
              <a:gd name="connsiteY38" fmla="*/ 1519929 h 6858000"/>
              <a:gd name="connsiteX39" fmla="*/ 5207632 w 6096000"/>
              <a:gd name="connsiteY39" fmla="*/ 1546022 h 6858000"/>
              <a:gd name="connsiteX40" fmla="*/ 5212030 w 6096000"/>
              <a:gd name="connsiteY40" fmla="*/ 1578752 h 6858000"/>
              <a:gd name="connsiteX41" fmla="*/ 5203533 w 6096000"/>
              <a:gd name="connsiteY41" fmla="*/ 1647555 h 6858000"/>
              <a:gd name="connsiteX42" fmla="*/ 5190877 w 6096000"/>
              <a:gd name="connsiteY42" fmla="*/ 1715685 h 6858000"/>
              <a:gd name="connsiteX43" fmla="*/ 5184235 w 6096000"/>
              <a:gd name="connsiteY43" fmla="*/ 1740358 h 6858000"/>
              <a:gd name="connsiteX44" fmla="*/ 5181475 w 6096000"/>
              <a:gd name="connsiteY44" fmla="*/ 1784314 h 6858000"/>
              <a:gd name="connsiteX45" fmla="*/ 5185845 w 6096000"/>
              <a:gd name="connsiteY45" fmla="*/ 1804434 h 6858000"/>
              <a:gd name="connsiteX46" fmla="*/ 5185068 w 6096000"/>
              <a:gd name="connsiteY46" fmla="*/ 1805316 h 6858000"/>
              <a:gd name="connsiteX47" fmla="*/ 5188593 w 6096000"/>
              <a:gd name="connsiteY47" fmla="*/ 1807109 h 6858000"/>
              <a:gd name="connsiteX48" fmla="*/ 5185920 w 6096000"/>
              <a:gd name="connsiteY48" fmla="*/ 1821003 h 6858000"/>
              <a:gd name="connsiteX49" fmla="*/ 5183543 w 6096000"/>
              <a:gd name="connsiteY49" fmla="*/ 1824832 h 6858000"/>
              <a:gd name="connsiteX50" fmla="*/ 5182235 w 6096000"/>
              <a:gd name="connsiteY50" fmla="*/ 1830429 h 6858000"/>
              <a:gd name="connsiteX51" fmla="*/ 5182525 w 6096000"/>
              <a:gd name="connsiteY51" fmla="*/ 1830569 h 6858000"/>
              <a:gd name="connsiteX52" fmla="*/ 5180663 w 6096000"/>
              <a:gd name="connsiteY52" fmla="*/ 1835810 h 6858000"/>
              <a:gd name="connsiteX53" fmla="*/ 5167452 w 6096000"/>
              <a:gd name="connsiteY53" fmla="*/ 1861483 h 6858000"/>
              <a:gd name="connsiteX54" fmla="*/ 5174266 w 6096000"/>
              <a:gd name="connsiteY54" fmla="*/ 1892417 h 6858000"/>
              <a:gd name="connsiteX55" fmla="*/ 5189262 w 6096000"/>
              <a:gd name="connsiteY55" fmla="*/ 1895114 h 6858000"/>
              <a:gd name="connsiteX56" fmla="*/ 5187100 w 6096000"/>
              <a:gd name="connsiteY56" fmla="*/ 1899379 h 6858000"/>
              <a:gd name="connsiteX57" fmla="*/ 5180471 w 6096000"/>
              <a:gd name="connsiteY57" fmla="*/ 1907867 h 6858000"/>
              <a:gd name="connsiteX58" fmla="*/ 5181361 w 6096000"/>
              <a:gd name="connsiteY58" fmla="*/ 1910265 h 6858000"/>
              <a:gd name="connsiteX59" fmla="*/ 5178268 w 6096000"/>
              <a:gd name="connsiteY59" fmla="*/ 1935584 h 6858000"/>
              <a:gd name="connsiteX60" fmla="*/ 5183619 w 6096000"/>
              <a:gd name="connsiteY60" fmla="*/ 1942021 h 6858000"/>
              <a:gd name="connsiteX61" fmla="*/ 5184480 w 6096000"/>
              <a:gd name="connsiteY61" fmla="*/ 1945112 h 6858000"/>
              <a:gd name="connsiteX62" fmla="*/ 5172776 w 6096000"/>
              <a:gd name="connsiteY62" fmla="*/ 1961162 h 6858000"/>
              <a:gd name="connsiteX63" fmla="*/ 5168513 w 6096000"/>
              <a:gd name="connsiteY63" fmla="*/ 1969445 h 6858000"/>
              <a:gd name="connsiteX64" fmla="*/ 5126597 w 6096000"/>
              <a:gd name="connsiteY64" fmla="*/ 2024270 h 6858000"/>
              <a:gd name="connsiteX65" fmla="*/ 5119528 w 6096000"/>
              <a:gd name="connsiteY65" fmla="*/ 2107942 h 6858000"/>
              <a:gd name="connsiteX66" fmla="*/ 5110356 w 6096000"/>
              <a:gd name="connsiteY66" fmla="*/ 2193455 h 6858000"/>
              <a:gd name="connsiteX67" fmla="*/ 5104992 w 6096000"/>
              <a:gd name="connsiteY67" fmla="*/ 2260088 h 6858000"/>
              <a:gd name="connsiteX68" fmla="*/ 5059439 w 6096000"/>
              <a:gd name="connsiteY68" fmla="*/ 2335735 h 6858000"/>
              <a:gd name="connsiteX69" fmla="*/ 5022061 w 6096000"/>
              <a:gd name="connsiteY69" fmla="*/ 2408995 h 6858000"/>
              <a:gd name="connsiteX70" fmla="*/ 5022253 w 6096000"/>
              <a:gd name="connsiteY70" fmla="*/ 2445869 h 6858000"/>
              <a:gd name="connsiteX71" fmla="*/ 5011426 w 6096000"/>
              <a:gd name="connsiteY71" fmla="*/ 2496499 h 6858000"/>
              <a:gd name="connsiteX72" fmla="*/ 4994224 w 6096000"/>
              <a:gd name="connsiteY72" fmla="*/ 2549900 h 6858000"/>
              <a:gd name="connsiteX73" fmla="*/ 4995245 w 6096000"/>
              <a:gd name="connsiteY73" fmla="*/ 2596456 h 6858000"/>
              <a:gd name="connsiteX74" fmla="*/ 4988570 w 6096000"/>
              <a:gd name="connsiteY74" fmla="*/ 2606088 h 6858000"/>
              <a:gd name="connsiteX75" fmla="*/ 4988371 w 6096000"/>
              <a:gd name="connsiteY75" fmla="*/ 2635351 h 6858000"/>
              <a:gd name="connsiteX76" fmla="*/ 4983212 w 6096000"/>
              <a:gd name="connsiteY76" fmla="*/ 2665666 h 6858000"/>
              <a:gd name="connsiteX77" fmla="*/ 4968234 w 6096000"/>
              <a:gd name="connsiteY77" fmla="*/ 2715895 h 6858000"/>
              <a:gd name="connsiteX78" fmla="*/ 4975888 w 6096000"/>
              <a:gd name="connsiteY78" fmla="*/ 2725052 h 6858000"/>
              <a:gd name="connsiteX79" fmla="*/ 4980195 w 6096000"/>
              <a:gd name="connsiteY79" fmla="*/ 2726489 h 6858000"/>
              <a:gd name="connsiteX80" fmla="*/ 4976218 w 6096000"/>
              <a:gd name="connsiteY80" fmla="*/ 2740278 h 6858000"/>
              <a:gd name="connsiteX81" fmla="*/ 4980571 w 6096000"/>
              <a:gd name="connsiteY81" fmla="*/ 2751112 h 6858000"/>
              <a:gd name="connsiteX82" fmla="*/ 4973893 w 6096000"/>
              <a:gd name="connsiteY82" fmla="*/ 2760208 h 6858000"/>
              <a:gd name="connsiteX83" fmla="*/ 4979005 w 6096000"/>
              <a:gd name="connsiteY83" fmla="*/ 2790136 h 6858000"/>
              <a:gd name="connsiteX84" fmla="*/ 4986137 w 6096000"/>
              <a:gd name="connsiteY84" fmla="*/ 2804183 h 6858000"/>
              <a:gd name="connsiteX85" fmla="*/ 4986175 w 6096000"/>
              <a:gd name="connsiteY85" fmla="*/ 2825860 h 6858000"/>
              <a:gd name="connsiteX86" fmla="*/ 4993936 w 6096000"/>
              <a:gd name="connsiteY86" fmla="*/ 2911749 h 6858000"/>
              <a:gd name="connsiteX87" fmla="*/ 4992563 w 6096000"/>
              <a:gd name="connsiteY87" fmla="*/ 2977278 h 6858000"/>
              <a:gd name="connsiteX88" fmla="*/ 4980516 w 6096000"/>
              <a:gd name="connsiteY88" fmla="*/ 2991092 h 6858000"/>
              <a:gd name="connsiteX89" fmla="*/ 4992801 w 6096000"/>
              <a:gd name="connsiteY89" fmla="*/ 3020247 h 6858000"/>
              <a:gd name="connsiteX90" fmla="*/ 5014805 w 6096000"/>
              <a:gd name="connsiteY90" fmla="*/ 3065434 h 6858000"/>
              <a:gd name="connsiteX91" fmla="*/ 5002733 w 6096000"/>
              <a:gd name="connsiteY91" fmla="*/ 3103777 h 6858000"/>
              <a:gd name="connsiteX92" fmla="*/ 5002941 w 6096000"/>
              <a:gd name="connsiteY92" fmla="*/ 3151828 h 6858000"/>
              <a:gd name="connsiteX93" fmla="*/ 5002883 w 6096000"/>
              <a:gd name="connsiteY93" fmla="*/ 3180546 h 6858000"/>
              <a:gd name="connsiteX94" fmla="*/ 5016711 w 6096000"/>
              <a:gd name="connsiteY94" fmla="*/ 3258677 h 6858000"/>
              <a:gd name="connsiteX95" fmla="*/ 5017918 w 6096000"/>
              <a:gd name="connsiteY95" fmla="*/ 3262610 h 6858000"/>
              <a:gd name="connsiteX96" fmla="*/ 5011672 w 6096000"/>
              <a:gd name="connsiteY96" fmla="*/ 3277179 h 6858000"/>
              <a:gd name="connsiteX97" fmla="*/ 5009344 w 6096000"/>
              <a:gd name="connsiteY97" fmla="*/ 3278130 h 6858000"/>
              <a:gd name="connsiteX98" fmla="*/ 5026770 w 6096000"/>
              <a:gd name="connsiteY98" fmla="*/ 3325671 h 6858000"/>
              <a:gd name="connsiteX99" fmla="*/ 5024571 w 6096000"/>
              <a:gd name="connsiteY99" fmla="*/ 3332072 h 6858000"/>
              <a:gd name="connsiteX100" fmla="*/ 5041705 w 6096000"/>
              <a:gd name="connsiteY100" fmla="*/ 3362948 h 6858000"/>
              <a:gd name="connsiteX101" fmla="*/ 5047477 w 6096000"/>
              <a:gd name="connsiteY101" fmla="*/ 3378959 h 6858000"/>
              <a:gd name="connsiteX102" fmla="*/ 5060758 w 6096000"/>
              <a:gd name="connsiteY102" fmla="*/ 3407057 h 6858000"/>
              <a:gd name="connsiteX103" fmla="*/ 5058968 w 6096000"/>
              <a:gd name="connsiteY103" fmla="*/ 3409825 h 6858000"/>
              <a:gd name="connsiteX104" fmla="*/ 5062667 w 6096000"/>
              <a:gd name="connsiteY104" fmla="*/ 3415218 h 6858000"/>
              <a:gd name="connsiteX105" fmla="*/ 5060928 w 6096000"/>
              <a:gd name="connsiteY105" fmla="*/ 3419880 h 6858000"/>
              <a:gd name="connsiteX106" fmla="*/ 5062923 w 6096000"/>
              <a:gd name="connsiteY106" fmla="*/ 3424545 h 6858000"/>
              <a:gd name="connsiteX107" fmla="*/ 5064623 w 6096000"/>
              <a:gd name="connsiteY107" fmla="*/ 3476412 h 6858000"/>
              <a:gd name="connsiteX108" fmla="*/ 5069684 w 6096000"/>
              <a:gd name="connsiteY108" fmla="*/ 3486850 h 6858000"/>
              <a:gd name="connsiteX109" fmla="*/ 5063339 w 6096000"/>
              <a:gd name="connsiteY109" fmla="*/ 3496391 h 6858000"/>
              <a:gd name="connsiteX110" fmla="*/ 5070139 w 6096000"/>
              <a:gd name="connsiteY110" fmla="*/ 3531201 h 6858000"/>
              <a:gd name="connsiteX111" fmla="*/ 5079896 w 6096000"/>
              <a:gd name="connsiteY111" fmla="*/ 3542019 h 6858000"/>
              <a:gd name="connsiteX112" fmla="*/ 5087540 w 6096000"/>
              <a:gd name="connsiteY112" fmla="*/ 3552249 h 6858000"/>
              <a:gd name="connsiteX113" fmla="*/ 5087902 w 6096000"/>
              <a:gd name="connsiteY113" fmla="*/ 3553678 h 6858000"/>
              <a:gd name="connsiteX114" fmla="*/ 5091509 w 6096000"/>
              <a:gd name="connsiteY114" fmla="*/ 3568021 h 6858000"/>
              <a:gd name="connsiteX115" fmla="*/ 5091934 w 6096000"/>
              <a:gd name="connsiteY115" fmla="*/ 3569719 h 6858000"/>
              <a:gd name="connsiteX116" fmla="*/ 5089362 w 6096000"/>
              <a:gd name="connsiteY116" fmla="*/ 3586412 h 6858000"/>
              <a:gd name="connsiteX117" fmla="*/ 5092358 w 6096000"/>
              <a:gd name="connsiteY117" fmla="*/ 3597336 h 6858000"/>
              <a:gd name="connsiteX118" fmla="*/ 5084254 w 6096000"/>
              <a:gd name="connsiteY118" fmla="*/ 3606007 h 6858000"/>
              <a:gd name="connsiteX119" fmla="*/ 5084281 w 6096000"/>
              <a:gd name="connsiteY119" fmla="*/ 3641228 h 6858000"/>
              <a:gd name="connsiteX120" fmla="*/ 5091848 w 6096000"/>
              <a:gd name="connsiteY120" fmla="*/ 3653088 h 6858000"/>
              <a:gd name="connsiteX121" fmla="*/ 5097436 w 6096000"/>
              <a:gd name="connsiteY121" fmla="*/ 3664114 h 6858000"/>
              <a:gd name="connsiteX122" fmla="*/ 5097518 w 6096000"/>
              <a:gd name="connsiteY122" fmla="*/ 3665569 h 6858000"/>
              <a:gd name="connsiteX123" fmla="*/ 5099829 w 6096000"/>
              <a:gd name="connsiteY123" fmla="*/ 3707357 h 6858000"/>
              <a:gd name="connsiteX124" fmla="*/ 5114696 w 6096000"/>
              <a:gd name="connsiteY124" fmla="*/ 3778166 h 6858000"/>
              <a:gd name="connsiteX125" fmla="*/ 5135379 w 6096000"/>
              <a:gd name="connsiteY125" fmla="*/ 3878222 h 6858000"/>
              <a:gd name="connsiteX126" fmla="*/ 5130138 w 6096000"/>
              <a:gd name="connsiteY126" fmla="*/ 4048117 h 6858000"/>
              <a:gd name="connsiteX127" fmla="*/ 5090040 w 6096000"/>
              <a:gd name="connsiteY127" fmla="*/ 4219510 h 6858000"/>
              <a:gd name="connsiteX128" fmla="*/ 5092812 w 6096000"/>
              <a:gd name="connsiteY128" fmla="*/ 4411258 h 6858000"/>
              <a:gd name="connsiteX129" fmla="*/ 5084599 w 6096000"/>
              <a:gd name="connsiteY129" fmla="*/ 4488531 h 6858000"/>
              <a:gd name="connsiteX130" fmla="*/ 5084072 w 6096000"/>
              <a:gd name="connsiteY130" fmla="*/ 4539168 h 6858000"/>
              <a:gd name="connsiteX131" fmla="*/ 5068936 w 6096000"/>
              <a:gd name="connsiteY131" fmla="*/ 4625153 h 6858000"/>
              <a:gd name="connsiteX132" fmla="*/ 5059114 w 6096000"/>
              <a:gd name="connsiteY132" fmla="*/ 4733115 h 6858000"/>
              <a:gd name="connsiteX133" fmla="*/ 5037209 w 6096000"/>
              <a:gd name="connsiteY133" fmla="*/ 4844323 h 6858000"/>
              <a:gd name="connsiteX134" fmla="*/ 5020638 w 6096000"/>
              <a:gd name="connsiteY134" fmla="*/ 4877992 h 6858000"/>
              <a:gd name="connsiteX135" fmla="*/ 5006413 w 6096000"/>
              <a:gd name="connsiteY135" fmla="*/ 4925805 h 6858000"/>
              <a:gd name="connsiteX136" fmla="*/ 4971037 w 6096000"/>
              <a:gd name="connsiteY136" fmla="*/ 5009272 h 6858000"/>
              <a:gd name="connsiteX137" fmla="*/ 4963105 w 6096000"/>
              <a:gd name="connsiteY137" fmla="*/ 5111369 h 6858000"/>
              <a:gd name="connsiteX138" fmla="*/ 4976341 w 6096000"/>
              <a:gd name="connsiteY138" fmla="*/ 5210876 h 6858000"/>
              <a:gd name="connsiteX139" fmla="*/ 4980617 w 6096000"/>
              <a:gd name="connsiteY139" fmla="*/ 5269726 h 6858000"/>
              <a:gd name="connsiteX140" fmla="*/ 4997733 w 6096000"/>
              <a:gd name="connsiteY140" fmla="*/ 5464225 h 6858000"/>
              <a:gd name="connsiteX141" fmla="*/ 5001400 w 6096000"/>
              <a:gd name="connsiteY141" fmla="*/ 5594585 h 6858000"/>
              <a:gd name="connsiteX142" fmla="*/ 4983700 w 6096000"/>
              <a:gd name="connsiteY142" fmla="*/ 5667896 h 6858000"/>
              <a:gd name="connsiteX143" fmla="*/ 4968506 w 6096000"/>
              <a:gd name="connsiteY143" fmla="*/ 5769225 h 6858000"/>
              <a:gd name="connsiteX144" fmla="*/ 4969765 w 6096000"/>
              <a:gd name="connsiteY144" fmla="*/ 5823324 h 6858000"/>
              <a:gd name="connsiteX145" fmla="*/ 4966129 w 6096000"/>
              <a:gd name="connsiteY145" fmla="*/ 5862699 h 6858000"/>
              <a:gd name="connsiteX146" fmla="*/ 4970695 w 6096000"/>
              <a:gd name="connsiteY146" fmla="*/ 5906467 h 6858000"/>
              <a:gd name="connsiteX147" fmla="*/ 4991568 w 6096000"/>
              <a:gd name="connsiteY147" fmla="*/ 5939847 h 6858000"/>
              <a:gd name="connsiteX148" fmla="*/ 4986815 w 6096000"/>
              <a:gd name="connsiteY148" fmla="*/ 5973994 h 6858000"/>
              <a:gd name="connsiteX149" fmla="*/ 4987776 w 6096000"/>
              <a:gd name="connsiteY149" fmla="*/ 6089693 h 6858000"/>
              <a:gd name="connsiteX150" fmla="*/ 4991621 w 6096000"/>
              <a:gd name="connsiteY150" fmla="*/ 6224938 h 6858000"/>
              <a:gd name="connsiteX151" fmla="*/ 5017157 w 6096000"/>
              <a:gd name="connsiteY151" fmla="*/ 6370251 h 6858000"/>
              <a:gd name="connsiteX152" fmla="*/ 5040797 w 6096000"/>
              <a:gd name="connsiteY152" fmla="*/ 6541313 h 6858000"/>
              <a:gd name="connsiteX153" fmla="*/ 5045375 w 6096000"/>
              <a:gd name="connsiteY153" fmla="*/ 6640957 h 6858000"/>
              <a:gd name="connsiteX154" fmla="*/ 5058442 w 6096000"/>
              <a:gd name="connsiteY154" fmla="*/ 6705297 h 6858000"/>
              <a:gd name="connsiteX155" fmla="*/ 5071125 w 6096000"/>
              <a:gd name="connsiteY155" fmla="*/ 6759582 h 6858000"/>
              <a:gd name="connsiteX156" fmla="*/ 5069172 w 6096000"/>
              <a:gd name="connsiteY156" fmla="*/ 6817746 h 6858000"/>
              <a:gd name="connsiteX157" fmla="*/ 5072322 w 6096000"/>
              <a:gd name="connsiteY157" fmla="*/ 6843646 h 6858000"/>
              <a:gd name="connsiteX158" fmla="*/ 5091388 w 6096000"/>
              <a:gd name="connsiteY158" fmla="*/ 6857998 h 6858000"/>
              <a:gd name="connsiteX159" fmla="*/ 6096000 w 6096000"/>
              <a:gd name="connsiteY159" fmla="*/ 6857998 h 6858000"/>
              <a:gd name="connsiteX160" fmla="*/ 6096000 w 6096000"/>
              <a:gd name="connsiteY160" fmla="*/ 6858000 h 6858000"/>
              <a:gd name="connsiteX161" fmla="*/ 0 w 6096000"/>
              <a:gd name="connsiteY16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5567517" y="0"/>
                </a:lnTo>
                <a:lnTo>
                  <a:pt x="5566938" y="1705"/>
                </a:lnTo>
                <a:cubicBezTo>
                  <a:pt x="5563126" y="8440"/>
                  <a:pt x="5558112" y="13784"/>
                  <a:pt x="5551594" y="17287"/>
                </a:cubicBezTo>
                <a:cubicBezTo>
                  <a:pt x="5562364" y="82036"/>
                  <a:pt x="5510349" y="69804"/>
                  <a:pt x="5545641" y="130336"/>
                </a:cubicBezTo>
                <a:cubicBezTo>
                  <a:pt x="5526953" y="117589"/>
                  <a:pt x="5536978" y="162458"/>
                  <a:pt x="5538289" y="187093"/>
                </a:cubicBezTo>
                <a:cubicBezTo>
                  <a:pt x="5536205" y="226511"/>
                  <a:pt x="5545722" y="205530"/>
                  <a:pt x="5545790" y="265704"/>
                </a:cubicBezTo>
                <a:cubicBezTo>
                  <a:pt x="5542296" y="317533"/>
                  <a:pt x="5543813" y="325288"/>
                  <a:pt x="5542313" y="354566"/>
                </a:cubicBezTo>
                <a:lnTo>
                  <a:pt x="5524126" y="472000"/>
                </a:lnTo>
                <a:lnTo>
                  <a:pt x="5522170" y="473782"/>
                </a:lnTo>
                <a:cubicBezTo>
                  <a:pt x="5517847" y="482008"/>
                  <a:pt x="5518682" y="487340"/>
                  <a:pt x="5521798" y="491380"/>
                </a:cubicBezTo>
                <a:lnTo>
                  <a:pt x="5536419" y="531675"/>
                </a:lnTo>
                <a:lnTo>
                  <a:pt x="5533435" y="536015"/>
                </a:lnTo>
                <a:lnTo>
                  <a:pt x="5538088" y="572092"/>
                </a:lnTo>
                <a:lnTo>
                  <a:pt x="5536061" y="572511"/>
                </a:lnTo>
                <a:cubicBezTo>
                  <a:pt x="5531611" y="574271"/>
                  <a:pt x="5528529" y="577121"/>
                  <a:pt x="5528218" y="582332"/>
                </a:cubicBezTo>
                <a:cubicBezTo>
                  <a:pt x="5498002" y="573171"/>
                  <a:pt x="5516262" y="585107"/>
                  <a:pt x="5518011" y="601285"/>
                </a:cubicBezTo>
                <a:cubicBezTo>
                  <a:pt x="5508838" y="617831"/>
                  <a:pt x="5480684" y="666964"/>
                  <a:pt x="5473174" y="681608"/>
                </a:cubicBezTo>
                <a:cubicBezTo>
                  <a:pt x="5473102" y="684122"/>
                  <a:pt x="5473033" y="686637"/>
                  <a:pt x="5472963" y="689151"/>
                </a:cubicBezTo>
                <a:lnTo>
                  <a:pt x="5472485" y="689289"/>
                </a:lnTo>
                <a:cubicBezTo>
                  <a:pt x="5471434" y="690905"/>
                  <a:pt x="5470986" y="693376"/>
                  <a:pt x="5471326" y="697222"/>
                </a:cubicBezTo>
                <a:cubicBezTo>
                  <a:pt x="5471606" y="703992"/>
                  <a:pt x="5471884" y="710761"/>
                  <a:pt x="5472164" y="717531"/>
                </a:cubicBezTo>
                <a:lnTo>
                  <a:pt x="5468891" y="722494"/>
                </a:lnTo>
                <a:lnTo>
                  <a:pt x="5463081" y="724368"/>
                </a:lnTo>
                <a:lnTo>
                  <a:pt x="5446981" y="752692"/>
                </a:lnTo>
                <a:cubicBezTo>
                  <a:pt x="5454691" y="764380"/>
                  <a:pt x="5422719" y="808083"/>
                  <a:pt x="5417190" y="816346"/>
                </a:cubicBezTo>
                <a:lnTo>
                  <a:pt x="5388958" y="889417"/>
                </a:lnTo>
                <a:cubicBezTo>
                  <a:pt x="5320491" y="969963"/>
                  <a:pt x="5321907" y="1005331"/>
                  <a:pt x="5307044" y="1063288"/>
                </a:cubicBezTo>
                <a:cubicBezTo>
                  <a:pt x="5313332" y="1111028"/>
                  <a:pt x="5317096" y="1110140"/>
                  <a:pt x="5303837" y="1157176"/>
                </a:cubicBezTo>
                <a:cubicBezTo>
                  <a:pt x="5301103" y="1192124"/>
                  <a:pt x="5301884" y="1197232"/>
                  <a:pt x="5286494" y="1210776"/>
                </a:cubicBezTo>
                <a:lnTo>
                  <a:pt x="5282463" y="1301993"/>
                </a:lnTo>
                <a:lnTo>
                  <a:pt x="5252235" y="1360879"/>
                </a:lnTo>
                <a:lnTo>
                  <a:pt x="5244497" y="1404045"/>
                </a:lnTo>
                <a:lnTo>
                  <a:pt x="5223823" y="1429568"/>
                </a:lnTo>
                <a:lnTo>
                  <a:pt x="5224851" y="1430305"/>
                </a:lnTo>
                <a:cubicBezTo>
                  <a:pt x="5226697" y="1432466"/>
                  <a:pt x="5214738" y="1459891"/>
                  <a:pt x="5212394" y="1463304"/>
                </a:cubicBezTo>
                <a:cubicBezTo>
                  <a:pt x="5209912" y="1477394"/>
                  <a:pt x="5213027" y="1501295"/>
                  <a:pt x="5209958" y="1514846"/>
                </a:cubicBezTo>
                <a:lnTo>
                  <a:pt x="5206417" y="1519731"/>
                </a:lnTo>
                <a:lnTo>
                  <a:pt x="5206640" y="1519929"/>
                </a:lnTo>
                <a:cubicBezTo>
                  <a:pt x="5206490" y="1521210"/>
                  <a:pt x="5209710" y="1543635"/>
                  <a:pt x="5207632" y="1546022"/>
                </a:cubicBezTo>
                <a:lnTo>
                  <a:pt x="5212030" y="1578752"/>
                </a:lnTo>
                <a:cubicBezTo>
                  <a:pt x="5206147" y="1605585"/>
                  <a:pt x="5226381" y="1622803"/>
                  <a:pt x="5203533" y="1647555"/>
                </a:cubicBezTo>
                <a:cubicBezTo>
                  <a:pt x="5198128" y="1672675"/>
                  <a:pt x="5203213" y="1694404"/>
                  <a:pt x="5190877" y="1715685"/>
                </a:cubicBezTo>
                <a:cubicBezTo>
                  <a:pt x="5196815" y="1724301"/>
                  <a:pt x="5198098" y="1732435"/>
                  <a:pt x="5184235" y="1740358"/>
                </a:cubicBezTo>
                <a:cubicBezTo>
                  <a:pt x="5182625" y="1763793"/>
                  <a:pt x="5198368" y="1769422"/>
                  <a:pt x="5181475" y="1784314"/>
                </a:cubicBezTo>
                <a:cubicBezTo>
                  <a:pt x="5205987" y="1797417"/>
                  <a:pt x="5195246" y="1798221"/>
                  <a:pt x="5185845" y="1804434"/>
                </a:cubicBezTo>
                <a:lnTo>
                  <a:pt x="5185068" y="1805316"/>
                </a:lnTo>
                <a:lnTo>
                  <a:pt x="5188593" y="1807109"/>
                </a:lnTo>
                <a:lnTo>
                  <a:pt x="5185920" y="1821003"/>
                </a:lnTo>
                <a:lnTo>
                  <a:pt x="5183543" y="1824832"/>
                </a:lnTo>
                <a:cubicBezTo>
                  <a:pt x="5182284" y="1827468"/>
                  <a:pt x="5181937" y="1829219"/>
                  <a:pt x="5182235" y="1830429"/>
                </a:cubicBezTo>
                <a:lnTo>
                  <a:pt x="5182525" y="1830569"/>
                </a:lnTo>
                <a:lnTo>
                  <a:pt x="5180663" y="1835810"/>
                </a:lnTo>
                <a:cubicBezTo>
                  <a:pt x="5176779" y="1844665"/>
                  <a:pt x="5172297" y="1853278"/>
                  <a:pt x="5167452" y="1861483"/>
                </a:cubicBezTo>
                <a:cubicBezTo>
                  <a:pt x="5179827" y="1866643"/>
                  <a:pt x="5166788" y="1884999"/>
                  <a:pt x="5174266" y="1892417"/>
                </a:cubicBezTo>
                <a:lnTo>
                  <a:pt x="5189262" y="1895114"/>
                </a:lnTo>
                <a:lnTo>
                  <a:pt x="5187100" y="1899379"/>
                </a:lnTo>
                <a:lnTo>
                  <a:pt x="5180471" y="1907867"/>
                </a:lnTo>
                <a:cubicBezTo>
                  <a:pt x="5179609" y="1909162"/>
                  <a:pt x="5179647" y="1909994"/>
                  <a:pt x="5181361" y="1910265"/>
                </a:cubicBezTo>
                <a:cubicBezTo>
                  <a:pt x="5180995" y="1914884"/>
                  <a:pt x="5177893" y="1930292"/>
                  <a:pt x="5178268" y="1935584"/>
                </a:cubicBezTo>
                <a:lnTo>
                  <a:pt x="5183619" y="1942021"/>
                </a:lnTo>
                <a:lnTo>
                  <a:pt x="5184480" y="1945112"/>
                </a:lnTo>
                <a:lnTo>
                  <a:pt x="5172776" y="1961162"/>
                </a:lnTo>
                <a:lnTo>
                  <a:pt x="5168513" y="1969445"/>
                </a:lnTo>
                <a:lnTo>
                  <a:pt x="5126597" y="2024270"/>
                </a:lnTo>
                <a:lnTo>
                  <a:pt x="5119528" y="2107942"/>
                </a:lnTo>
                <a:cubicBezTo>
                  <a:pt x="5089290" y="2138038"/>
                  <a:pt x="5110415" y="2159228"/>
                  <a:pt x="5110356" y="2193455"/>
                </a:cubicBezTo>
                <a:cubicBezTo>
                  <a:pt x="5101302" y="2220953"/>
                  <a:pt x="5110381" y="2224200"/>
                  <a:pt x="5104992" y="2260088"/>
                </a:cubicBezTo>
                <a:cubicBezTo>
                  <a:pt x="5096504" y="2291744"/>
                  <a:pt x="5078225" y="2299003"/>
                  <a:pt x="5059439" y="2335735"/>
                </a:cubicBezTo>
                <a:cubicBezTo>
                  <a:pt x="5029465" y="2329020"/>
                  <a:pt x="5058046" y="2407546"/>
                  <a:pt x="5022061" y="2408995"/>
                </a:cubicBezTo>
                <a:cubicBezTo>
                  <a:pt x="5023289" y="2413465"/>
                  <a:pt x="5019654" y="2441580"/>
                  <a:pt x="5022253" y="2445869"/>
                </a:cubicBezTo>
                <a:cubicBezTo>
                  <a:pt x="5022440" y="2449625"/>
                  <a:pt x="5011241" y="2492743"/>
                  <a:pt x="5011426" y="2496499"/>
                </a:cubicBezTo>
                <a:lnTo>
                  <a:pt x="4994224" y="2549900"/>
                </a:lnTo>
                <a:cubicBezTo>
                  <a:pt x="4992353" y="2564757"/>
                  <a:pt x="4998952" y="2582253"/>
                  <a:pt x="4995245" y="2596456"/>
                </a:cubicBezTo>
                <a:lnTo>
                  <a:pt x="4988570" y="2606088"/>
                </a:lnTo>
                <a:cubicBezTo>
                  <a:pt x="4988504" y="2615842"/>
                  <a:pt x="4988436" y="2625597"/>
                  <a:pt x="4988371" y="2635351"/>
                </a:cubicBezTo>
                <a:lnTo>
                  <a:pt x="4983212" y="2665666"/>
                </a:lnTo>
                <a:lnTo>
                  <a:pt x="4968234" y="2715895"/>
                </a:lnTo>
                <a:lnTo>
                  <a:pt x="4975888" y="2725052"/>
                </a:lnTo>
                <a:lnTo>
                  <a:pt x="4980195" y="2726489"/>
                </a:lnTo>
                <a:lnTo>
                  <a:pt x="4976218" y="2740278"/>
                </a:lnTo>
                <a:lnTo>
                  <a:pt x="4980571" y="2751112"/>
                </a:lnTo>
                <a:lnTo>
                  <a:pt x="4973893" y="2760208"/>
                </a:lnTo>
                <a:lnTo>
                  <a:pt x="4979005" y="2790136"/>
                </a:lnTo>
                <a:lnTo>
                  <a:pt x="4986137" y="2804183"/>
                </a:lnTo>
                <a:cubicBezTo>
                  <a:pt x="4986150" y="2811409"/>
                  <a:pt x="4986162" y="2818634"/>
                  <a:pt x="4986175" y="2825860"/>
                </a:cubicBezTo>
                <a:cubicBezTo>
                  <a:pt x="4987474" y="2843788"/>
                  <a:pt x="4992871" y="2886513"/>
                  <a:pt x="4993936" y="2911749"/>
                </a:cubicBezTo>
                <a:cubicBezTo>
                  <a:pt x="4993313" y="2946689"/>
                  <a:pt x="4980300" y="2954448"/>
                  <a:pt x="4992563" y="2977278"/>
                </a:cubicBezTo>
                <a:cubicBezTo>
                  <a:pt x="4985688" y="2983455"/>
                  <a:pt x="4982051" y="2987749"/>
                  <a:pt x="4980516" y="2991092"/>
                </a:cubicBezTo>
                <a:cubicBezTo>
                  <a:pt x="4975910" y="3001119"/>
                  <a:pt x="4990216" y="3002537"/>
                  <a:pt x="4992801" y="3020247"/>
                </a:cubicBezTo>
                <a:cubicBezTo>
                  <a:pt x="4998517" y="3032637"/>
                  <a:pt x="5013148" y="3051512"/>
                  <a:pt x="5014805" y="3065434"/>
                </a:cubicBezTo>
                <a:cubicBezTo>
                  <a:pt x="4998836" y="3057428"/>
                  <a:pt x="5016840" y="3105196"/>
                  <a:pt x="5002733" y="3103777"/>
                </a:cubicBezTo>
                <a:cubicBezTo>
                  <a:pt x="5022381" y="3124610"/>
                  <a:pt x="4997365" y="3128169"/>
                  <a:pt x="5002941" y="3151828"/>
                </a:cubicBezTo>
                <a:cubicBezTo>
                  <a:pt x="5010264" y="3163902"/>
                  <a:pt x="5011356" y="3171780"/>
                  <a:pt x="5002883" y="3180546"/>
                </a:cubicBezTo>
                <a:cubicBezTo>
                  <a:pt x="5038586" y="3236545"/>
                  <a:pt x="5003723" y="3210316"/>
                  <a:pt x="5016711" y="3258677"/>
                </a:cubicBezTo>
                <a:lnTo>
                  <a:pt x="5017918" y="3262610"/>
                </a:lnTo>
                <a:lnTo>
                  <a:pt x="5011672" y="3277179"/>
                </a:lnTo>
                <a:lnTo>
                  <a:pt x="5009344" y="3278130"/>
                </a:lnTo>
                <a:lnTo>
                  <a:pt x="5026770" y="3325671"/>
                </a:lnTo>
                <a:lnTo>
                  <a:pt x="5024571" y="3332072"/>
                </a:lnTo>
                <a:lnTo>
                  <a:pt x="5041705" y="3362948"/>
                </a:lnTo>
                <a:lnTo>
                  <a:pt x="5047477" y="3378959"/>
                </a:lnTo>
                <a:lnTo>
                  <a:pt x="5060758" y="3407057"/>
                </a:lnTo>
                <a:lnTo>
                  <a:pt x="5058968" y="3409825"/>
                </a:lnTo>
                <a:lnTo>
                  <a:pt x="5062667" y="3415218"/>
                </a:lnTo>
                <a:lnTo>
                  <a:pt x="5060928" y="3419880"/>
                </a:lnTo>
                <a:lnTo>
                  <a:pt x="5062923" y="3424545"/>
                </a:lnTo>
                <a:cubicBezTo>
                  <a:pt x="5063537" y="3433967"/>
                  <a:pt x="5063494" y="3466028"/>
                  <a:pt x="5064623" y="3476412"/>
                </a:cubicBezTo>
                <a:lnTo>
                  <a:pt x="5069684" y="3486850"/>
                </a:lnTo>
                <a:lnTo>
                  <a:pt x="5063339" y="3496391"/>
                </a:lnTo>
                <a:lnTo>
                  <a:pt x="5070139" y="3531201"/>
                </a:lnTo>
                <a:lnTo>
                  <a:pt x="5079896" y="3542019"/>
                </a:lnTo>
                <a:lnTo>
                  <a:pt x="5087540" y="3552249"/>
                </a:lnTo>
                <a:lnTo>
                  <a:pt x="5087902" y="3553678"/>
                </a:lnTo>
                <a:lnTo>
                  <a:pt x="5091509" y="3568021"/>
                </a:lnTo>
                <a:lnTo>
                  <a:pt x="5091934" y="3569719"/>
                </a:lnTo>
                <a:lnTo>
                  <a:pt x="5089362" y="3586412"/>
                </a:lnTo>
                <a:lnTo>
                  <a:pt x="5092358" y="3597336"/>
                </a:lnTo>
                <a:lnTo>
                  <a:pt x="5084254" y="3606007"/>
                </a:lnTo>
                <a:cubicBezTo>
                  <a:pt x="5084262" y="3617747"/>
                  <a:pt x="5084273" y="3629488"/>
                  <a:pt x="5084281" y="3641228"/>
                </a:cubicBezTo>
                <a:lnTo>
                  <a:pt x="5091848" y="3653088"/>
                </a:lnTo>
                <a:lnTo>
                  <a:pt x="5097436" y="3664114"/>
                </a:lnTo>
                <a:cubicBezTo>
                  <a:pt x="5097463" y="3664599"/>
                  <a:pt x="5097491" y="3665084"/>
                  <a:pt x="5097518" y="3665569"/>
                </a:cubicBezTo>
                <a:cubicBezTo>
                  <a:pt x="5097915" y="3672776"/>
                  <a:pt x="5096966" y="3688591"/>
                  <a:pt x="5099829" y="3707357"/>
                </a:cubicBezTo>
                <a:cubicBezTo>
                  <a:pt x="5100505" y="3724716"/>
                  <a:pt x="5118078" y="3760234"/>
                  <a:pt x="5114696" y="3778166"/>
                </a:cubicBezTo>
                <a:cubicBezTo>
                  <a:pt x="5141627" y="3845122"/>
                  <a:pt x="5125427" y="3821305"/>
                  <a:pt x="5135379" y="3878222"/>
                </a:cubicBezTo>
                <a:cubicBezTo>
                  <a:pt x="5161519" y="3905047"/>
                  <a:pt x="5125417" y="4015047"/>
                  <a:pt x="5130138" y="4048117"/>
                </a:cubicBezTo>
                <a:cubicBezTo>
                  <a:pt x="5081804" y="4192084"/>
                  <a:pt x="5096262" y="4158987"/>
                  <a:pt x="5090040" y="4219510"/>
                </a:cubicBezTo>
                <a:cubicBezTo>
                  <a:pt x="5104553" y="4280033"/>
                  <a:pt x="5065380" y="4345686"/>
                  <a:pt x="5092812" y="4411258"/>
                </a:cubicBezTo>
                <a:cubicBezTo>
                  <a:pt x="5090630" y="4437329"/>
                  <a:pt x="5083878" y="4473140"/>
                  <a:pt x="5084599" y="4488531"/>
                </a:cubicBezTo>
                <a:cubicBezTo>
                  <a:pt x="5084423" y="4505410"/>
                  <a:pt x="5084248" y="4522289"/>
                  <a:pt x="5084072" y="4539168"/>
                </a:cubicBezTo>
                <a:cubicBezTo>
                  <a:pt x="5072114" y="4567830"/>
                  <a:pt x="5064305" y="4588197"/>
                  <a:pt x="5068936" y="4625153"/>
                </a:cubicBezTo>
                <a:cubicBezTo>
                  <a:pt x="5077433" y="4662889"/>
                  <a:pt x="5065899" y="4679357"/>
                  <a:pt x="5059114" y="4733115"/>
                </a:cubicBezTo>
                <a:cubicBezTo>
                  <a:pt x="5068687" y="4752352"/>
                  <a:pt x="5055370" y="4832308"/>
                  <a:pt x="5037209" y="4844323"/>
                </a:cubicBezTo>
                <a:cubicBezTo>
                  <a:pt x="5033444" y="4857054"/>
                  <a:pt x="5040194" y="4871554"/>
                  <a:pt x="5020638" y="4877992"/>
                </a:cubicBezTo>
                <a:cubicBezTo>
                  <a:pt x="4997151" y="4888353"/>
                  <a:pt x="5034418" y="4931200"/>
                  <a:pt x="5006413" y="4925805"/>
                </a:cubicBezTo>
                <a:cubicBezTo>
                  <a:pt x="5031964" y="4956261"/>
                  <a:pt x="4982840" y="4982633"/>
                  <a:pt x="4971037" y="5009272"/>
                </a:cubicBezTo>
                <a:cubicBezTo>
                  <a:pt x="4973259" y="5034036"/>
                  <a:pt x="4968375" y="5053859"/>
                  <a:pt x="4963105" y="5111369"/>
                </a:cubicBezTo>
                <a:cubicBezTo>
                  <a:pt x="4973224" y="5141336"/>
                  <a:pt x="4937413" y="5161742"/>
                  <a:pt x="4976341" y="5210876"/>
                </a:cubicBezTo>
                <a:cubicBezTo>
                  <a:pt x="4972455" y="5212581"/>
                  <a:pt x="4977054" y="5227501"/>
                  <a:pt x="4980617" y="5269726"/>
                </a:cubicBezTo>
                <a:cubicBezTo>
                  <a:pt x="4984182" y="5311951"/>
                  <a:pt x="4990390" y="5400671"/>
                  <a:pt x="4997733" y="5464225"/>
                </a:cubicBezTo>
                <a:cubicBezTo>
                  <a:pt x="5001765" y="5536542"/>
                  <a:pt x="4990225" y="5517959"/>
                  <a:pt x="5001400" y="5594585"/>
                </a:cubicBezTo>
                <a:cubicBezTo>
                  <a:pt x="4999908" y="5619318"/>
                  <a:pt x="4974042" y="5647975"/>
                  <a:pt x="4983700" y="5667896"/>
                </a:cubicBezTo>
                <a:cubicBezTo>
                  <a:pt x="4976834" y="5696311"/>
                  <a:pt x="4975579" y="5738356"/>
                  <a:pt x="4968506" y="5769225"/>
                </a:cubicBezTo>
                <a:cubicBezTo>
                  <a:pt x="4968926" y="5787258"/>
                  <a:pt x="4969344" y="5805291"/>
                  <a:pt x="4969765" y="5823324"/>
                </a:cubicBezTo>
                <a:cubicBezTo>
                  <a:pt x="4966122" y="5853058"/>
                  <a:pt x="4965608" y="5838948"/>
                  <a:pt x="4966129" y="5862699"/>
                </a:cubicBezTo>
                <a:lnTo>
                  <a:pt x="4970695" y="5906467"/>
                </a:lnTo>
                <a:lnTo>
                  <a:pt x="4991568" y="5939847"/>
                </a:lnTo>
                <a:cubicBezTo>
                  <a:pt x="4998848" y="5955713"/>
                  <a:pt x="4974731" y="5940131"/>
                  <a:pt x="4986815" y="5973994"/>
                </a:cubicBezTo>
                <a:cubicBezTo>
                  <a:pt x="4961187" y="5997051"/>
                  <a:pt x="4983444" y="6032039"/>
                  <a:pt x="4987776" y="6089693"/>
                </a:cubicBezTo>
                <a:lnTo>
                  <a:pt x="4991621" y="6224938"/>
                </a:lnTo>
                <a:cubicBezTo>
                  <a:pt x="4988442" y="6270972"/>
                  <a:pt x="5008962" y="6317522"/>
                  <a:pt x="5017157" y="6370251"/>
                </a:cubicBezTo>
                <a:cubicBezTo>
                  <a:pt x="5025353" y="6422980"/>
                  <a:pt x="5039938" y="6490855"/>
                  <a:pt x="5040797" y="6541313"/>
                </a:cubicBezTo>
                <a:cubicBezTo>
                  <a:pt x="5039898" y="6576319"/>
                  <a:pt x="5031912" y="6591883"/>
                  <a:pt x="5045375" y="6640957"/>
                </a:cubicBezTo>
                <a:cubicBezTo>
                  <a:pt x="5057505" y="6669536"/>
                  <a:pt x="5052276" y="6675394"/>
                  <a:pt x="5058442" y="6705297"/>
                </a:cubicBezTo>
                <a:cubicBezTo>
                  <a:pt x="5057367" y="6727133"/>
                  <a:pt x="5067901" y="6732087"/>
                  <a:pt x="5071125" y="6759582"/>
                </a:cubicBezTo>
                <a:cubicBezTo>
                  <a:pt x="5055614" y="6796071"/>
                  <a:pt x="5051656" y="6769544"/>
                  <a:pt x="5069172" y="6817746"/>
                </a:cubicBezTo>
                <a:cubicBezTo>
                  <a:pt x="5060956" y="6828354"/>
                  <a:pt x="5064525" y="6836369"/>
                  <a:pt x="5072322" y="6843646"/>
                </a:cubicBezTo>
                <a:lnTo>
                  <a:pt x="5091388" y="6857998"/>
                </a:lnTo>
                <a:lnTo>
                  <a:pt x="6096000" y="6857998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323BB9-EF9A-EE94-A48A-E063562B28F3}"/>
              </a:ext>
            </a:extLst>
          </p:cNvPr>
          <p:cNvSpPr txBox="1"/>
          <p:nvPr/>
        </p:nvSpPr>
        <p:spPr>
          <a:xfrm>
            <a:off x="441744" y="1184695"/>
            <a:ext cx="2157524" cy="13308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>
                <a:solidFill>
                  <a:srgbClr val="CB5EEE"/>
                </a:solidFill>
                <a:latin typeface="Calibri"/>
                <a:ea typeface="Calibri"/>
                <a:cs typeface="Calibri"/>
              </a:rPr>
              <a:t>API Info</a:t>
            </a:r>
            <a:endParaRPr lang="en-US" sz="4400" b="1" kern="1200">
              <a:solidFill>
                <a:srgbClr val="CB5EEE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C5A51B-0DEF-140C-2166-A27E8F46517F}"/>
              </a:ext>
            </a:extLst>
          </p:cNvPr>
          <p:cNvSpPr txBox="1"/>
          <p:nvPr/>
        </p:nvSpPr>
        <p:spPr>
          <a:xfrm>
            <a:off x="-5751" y="2193985"/>
            <a:ext cx="4022784" cy="16312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i="1">
                <a:solidFill>
                  <a:srgbClr val="31ACB5"/>
                </a:solidFill>
              </a:rPr>
              <a:t>Uses OpenWeatherMap API</a:t>
            </a:r>
            <a:r>
              <a:rPr lang="en-US" sz="2000" i="1">
                <a:solidFill>
                  <a:srgbClr val="31ACB5"/>
                </a:solidFill>
                <a:ea typeface="Calibri"/>
                <a:cs typeface="Calibri"/>
              </a:rPr>
              <a:t>​</a:t>
            </a:r>
            <a:br>
              <a:rPr lang="en-US" sz="2000" i="1">
                <a:solidFill>
                  <a:srgbClr val="31ACB5"/>
                </a:solidFill>
                <a:ea typeface="Calibri"/>
                <a:cs typeface="Calibri"/>
              </a:rPr>
            </a:br>
            <a:r>
              <a:rPr lang="en-US" sz="2000" i="1">
                <a:solidFill>
                  <a:srgbClr val="31ACB5"/>
                </a:solidFill>
              </a:rPr>
              <a:t>Make sure to add your API key in app.js</a:t>
            </a:r>
            <a:r>
              <a:rPr lang="en-US" sz="2000" i="1">
                <a:solidFill>
                  <a:srgbClr val="31ACB5"/>
                </a:solidFill>
                <a:ea typeface="Calibri"/>
                <a:cs typeface="Calibri"/>
              </a:rPr>
              <a:t>​</a:t>
            </a:r>
            <a:br>
              <a:rPr lang="en-US" sz="2000" i="1">
                <a:solidFill>
                  <a:srgbClr val="31ACB5"/>
                </a:solidFill>
                <a:ea typeface="Calibri"/>
                <a:cs typeface="Calibri"/>
              </a:rPr>
            </a:br>
            <a:r>
              <a:rPr lang="en-US" sz="2000" i="1">
                <a:solidFill>
                  <a:srgbClr val="31ACB5"/>
                </a:solidFill>
              </a:rPr>
              <a:t>Example:</a:t>
            </a:r>
            <a:r>
              <a:rPr lang="en-US" sz="2000" i="1">
                <a:solidFill>
                  <a:srgbClr val="31ACB5"/>
                </a:solidFill>
                <a:ea typeface="Calibri"/>
                <a:cs typeface="Calibri"/>
              </a:rPr>
              <a:t>​</a:t>
            </a:r>
            <a:br>
              <a:rPr lang="en-US" sz="2000" i="1">
                <a:solidFill>
                  <a:srgbClr val="31ACB5"/>
                </a:solidFill>
                <a:ea typeface="Calibri"/>
                <a:cs typeface="Calibri"/>
              </a:rPr>
            </a:br>
            <a:r>
              <a:rPr lang="en-US" sz="2000" i="1">
                <a:solidFill>
                  <a:srgbClr val="31ACB5"/>
                </a:solidFill>
              </a:rPr>
              <a:t>const API_KEY = 'YOUR_API_KEY';</a:t>
            </a:r>
            <a:r>
              <a:rPr lang="en-US" sz="2000" i="1">
                <a:solidFill>
                  <a:srgbClr val="31ACB5"/>
                </a:solidFill>
                <a:ea typeface="Calibri"/>
                <a:cs typeface="Calibri"/>
              </a:rPr>
              <a:t>​</a:t>
            </a:r>
            <a:endParaRPr lang="en-US" i="1">
              <a:solidFill>
                <a:srgbClr val="31ACB5"/>
              </a:solidFill>
              <a:ea typeface="Calibri"/>
              <a:cs typeface="Calibri"/>
            </a:endParaRPr>
          </a:p>
        </p:txBody>
      </p:sp>
      <p:pic>
        <p:nvPicPr>
          <p:cNvPr id="7" name="Picture 6" descr="A purple and blue gear with text&#10;&#10;AI-generated content may be incorrect.">
            <a:extLst>
              <a:ext uri="{FF2B5EF4-FFF2-40B4-BE49-F238E27FC236}">
                <a16:creationId xmlns:a16="http://schemas.microsoft.com/office/drawing/2014/main" id="{64D49ACA-AD31-E6A1-6A0A-28FF863E3C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8509" y="1279585"/>
            <a:ext cx="381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0149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BDB0749-F6A7-9CCC-3BAD-4CA358AE7B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C111EBE-8208-9C38-413A-C68EA46A2B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03109E33-4801-1278-6C84-B4741B0A4A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240078" cy="6858000"/>
          </a:xfrm>
          <a:custGeom>
            <a:avLst/>
            <a:gdLst>
              <a:gd name="connsiteX0" fmla="*/ 0 w 6096000"/>
              <a:gd name="connsiteY0" fmla="*/ 0 h 6858000"/>
              <a:gd name="connsiteX1" fmla="*/ 5567517 w 6096000"/>
              <a:gd name="connsiteY1" fmla="*/ 0 h 6858000"/>
              <a:gd name="connsiteX2" fmla="*/ 5566938 w 6096000"/>
              <a:gd name="connsiteY2" fmla="*/ 1705 h 6858000"/>
              <a:gd name="connsiteX3" fmla="*/ 5551594 w 6096000"/>
              <a:gd name="connsiteY3" fmla="*/ 17287 h 6858000"/>
              <a:gd name="connsiteX4" fmla="*/ 5545641 w 6096000"/>
              <a:gd name="connsiteY4" fmla="*/ 130336 h 6858000"/>
              <a:gd name="connsiteX5" fmla="*/ 5538289 w 6096000"/>
              <a:gd name="connsiteY5" fmla="*/ 187093 h 6858000"/>
              <a:gd name="connsiteX6" fmla="*/ 5545790 w 6096000"/>
              <a:gd name="connsiteY6" fmla="*/ 265704 h 6858000"/>
              <a:gd name="connsiteX7" fmla="*/ 5542313 w 6096000"/>
              <a:gd name="connsiteY7" fmla="*/ 354566 h 6858000"/>
              <a:gd name="connsiteX8" fmla="*/ 5524126 w 6096000"/>
              <a:gd name="connsiteY8" fmla="*/ 472000 h 6858000"/>
              <a:gd name="connsiteX9" fmla="*/ 5522170 w 6096000"/>
              <a:gd name="connsiteY9" fmla="*/ 473782 h 6858000"/>
              <a:gd name="connsiteX10" fmla="*/ 5521798 w 6096000"/>
              <a:gd name="connsiteY10" fmla="*/ 491380 h 6858000"/>
              <a:gd name="connsiteX11" fmla="*/ 5536419 w 6096000"/>
              <a:gd name="connsiteY11" fmla="*/ 531675 h 6858000"/>
              <a:gd name="connsiteX12" fmla="*/ 5533435 w 6096000"/>
              <a:gd name="connsiteY12" fmla="*/ 536015 h 6858000"/>
              <a:gd name="connsiteX13" fmla="*/ 5538088 w 6096000"/>
              <a:gd name="connsiteY13" fmla="*/ 572092 h 6858000"/>
              <a:gd name="connsiteX14" fmla="*/ 5536061 w 6096000"/>
              <a:gd name="connsiteY14" fmla="*/ 572511 h 6858000"/>
              <a:gd name="connsiteX15" fmla="*/ 5528218 w 6096000"/>
              <a:gd name="connsiteY15" fmla="*/ 582332 h 6858000"/>
              <a:gd name="connsiteX16" fmla="*/ 5518011 w 6096000"/>
              <a:gd name="connsiteY16" fmla="*/ 601285 h 6858000"/>
              <a:gd name="connsiteX17" fmla="*/ 5473174 w 6096000"/>
              <a:gd name="connsiteY17" fmla="*/ 681608 h 6858000"/>
              <a:gd name="connsiteX18" fmla="*/ 5472963 w 6096000"/>
              <a:gd name="connsiteY18" fmla="*/ 689151 h 6858000"/>
              <a:gd name="connsiteX19" fmla="*/ 5472485 w 6096000"/>
              <a:gd name="connsiteY19" fmla="*/ 689289 h 6858000"/>
              <a:gd name="connsiteX20" fmla="*/ 5471326 w 6096000"/>
              <a:gd name="connsiteY20" fmla="*/ 697222 h 6858000"/>
              <a:gd name="connsiteX21" fmla="*/ 5472164 w 6096000"/>
              <a:gd name="connsiteY21" fmla="*/ 717531 h 6858000"/>
              <a:gd name="connsiteX22" fmla="*/ 5468891 w 6096000"/>
              <a:gd name="connsiteY22" fmla="*/ 722494 h 6858000"/>
              <a:gd name="connsiteX23" fmla="*/ 5463081 w 6096000"/>
              <a:gd name="connsiteY23" fmla="*/ 724368 h 6858000"/>
              <a:gd name="connsiteX24" fmla="*/ 5446981 w 6096000"/>
              <a:gd name="connsiteY24" fmla="*/ 752692 h 6858000"/>
              <a:gd name="connsiteX25" fmla="*/ 5417190 w 6096000"/>
              <a:gd name="connsiteY25" fmla="*/ 816346 h 6858000"/>
              <a:gd name="connsiteX26" fmla="*/ 5388958 w 6096000"/>
              <a:gd name="connsiteY26" fmla="*/ 889417 h 6858000"/>
              <a:gd name="connsiteX27" fmla="*/ 5307044 w 6096000"/>
              <a:gd name="connsiteY27" fmla="*/ 1063288 h 6858000"/>
              <a:gd name="connsiteX28" fmla="*/ 5303837 w 6096000"/>
              <a:gd name="connsiteY28" fmla="*/ 1157176 h 6858000"/>
              <a:gd name="connsiteX29" fmla="*/ 5286494 w 6096000"/>
              <a:gd name="connsiteY29" fmla="*/ 1210776 h 6858000"/>
              <a:gd name="connsiteX30" fmla="*/ 5282463 w 6096000"/>
              <a:gd name="connsiteY30" fmla="*/ 1301993 h 6858000"/>
              <a:gd name="connsiteX31" fmla="*/ 5252235 w 6096000"/>
              <a:gd name="connsiteY31" fmla="*/ 1360879 h 6858000"/>
              <a:gd name="connsiteX32" fmla="*/ 5244497 w 6096000"/>
              <a:gd name="connsiteY32" fmla="*/ 1404045 h 6858000"/>
              <a:gd name="connsiteX33" fmla="*/ 5223823 w 6096000"/>
              <a:gd name="connsiteY33" fmla="*/ 1429568 h 6858000"/>
              <a:gd name="connsiteX34" fmla="*/ 5224851 w 6096000"/>
              <a:gd name="connsiteY34" fmla="*/ 1430305 h 6858000"/>
              <a:gd name="connsiteX35" fmla="*/ 5212394 w 6096000"/>
              <a:gd name="connsiteY35" fmla="*/ 1463304 h 6858000"/>
              <a:gd name="connsiteX36" fmla="*/ 5209958 w 6096000"/>
              <a:gd name="connsiteY36" fmla="*/ 1514846 h 6858000"/>
              <a:gd name="connsiteX37" fmla="*/ 5206417 w 6096000"/>
              <a:gd name="connsiteY37" fmla="*/ 1519731 h 6858000"/>
              <a:gd name="connsiteX38" fmla="*/ 5206640 w 6096000"/>
              <a:gd name="connsiteY38" fmla="*/ 1519929 h 6858000"/>
              <a:gd name="connsiteX39" fmla="*/ 5207632 w 6096000"/>
              <a:gd name="connsiteY39" fmla="*/ 1546022 h 6858000"/>
              <a:gd name="connsiteX40" fmla="*/ 5212030 w 6096000"/>
              <a:gd name="connsiteY40" fmla="*/ 1578752 h 6858000"/>
              <a:gd name="connsiteX41" fmla="*/ 5203533 w 6096000"/>
              <a:gd name="connsiteY41" fmla="*/ 1647555 h 6858000"/>
              <a:gd name="connsiteX42" fmla="*/ 5190877 w 6096000"/>
              <a:gd name="connsiteY42" fmla="*/ 1715685 h 6858000"/>
              <a:gd name="connsiteX43" fmla="*/ 5184235 w 6096000"/>
              <a:gd name="connsiteY43" fmla="*/ 1740358 h 6858000"/>
              <a:gd name="connsiteX44" fmla="*/ 5181475 w 6096000"/>
              <a:gd name="connsiteY44" fmla="*/ 1784314 h 6858000"/>
              <a:gd name="connsiteX45" fmla="*/ 5185845 w 6096000"/>
              <a:gd name="connsiteY45" fmla="*/ 1804434 h 6858000"/>
              <a:gd name="connsiteX46" fmla="*/ 5185068 w 6096000"/>
              <a:gd name="connsiteY46" fmla="*/ 1805316 h 6858000"/>
              <a:gd name="connsiteX47" fmla="*/ 5188593 w 6096000"/>
              <a:gd name="connsiteY47" fmla="*/ 1807109 h 6858000"/>
              <a:gd name="connsiteX48" fmla="*/ 5185920 w 6096000"/>
              <a:gd name="connsiteY48" fmla="*/ 1821003 h 6858000"/>
              <a:gd name="connsiteX49" fmla="*/ 5183543 w 6096000"/>
              <a:gd name="connsiteY49" fmla="*/ 1824832 h 6858000"/>
              <a:gd name="connsiteX50" fmla="*/ 5182235 w 6096000"/>
              <a:gd name="connsiteY50" fmla="*/ 1830429 h 6858000"/>
              <a:gd name="connsiteX51" fmla="*/ 5182525 w 6096000"/>
              <a:gd name="connsiteY51" fmla="*/ 1830569 h 6858000"/>
              <a:gd name="connsiteX52" fmla="*/ 5180663 w 6096000"/>
              <a:gd name="connsiteY52" fmla="*/ 1835810 h 6858000"/>
              <a:gd name="connsiteX53" fmla="*/ 5167452 w 6096000"/>
              <a:gd name="connsiteY53" fmla="*/ 1861483 h 6858000"/>
              <a:gd name="connsiteX54" fmla="*/ 5174266 w 6096000"/>
              <a:gd name="connsiteY54" fmla="*/ 1892417 h 6858000"/>
              <a:gd name="connsiteX55" fmla="*/ 5189262 w 6096000"/>
              <a:gd name="connsiteY55" fmla="*/ 1895114 h 6858000"/>
              <a:gd name="connsiteX56" fmla="*/ 5187100 w 6096000"/>
              <a:gd name="connsiteY56" fmla="*/ 1899379 h 6858000"/>
              <a:gd name="connsiteX57" fmla="*/ 5180471 w 6096000"/>
              <a:gd name="connsiteY57" fmla="*/ 1907867 h 6858000"/>
              <a:gd name="connsiteX58" fmla="*/ 5181361 w 6096000"/>
              <a:gd name="connsiteY58" fmla="*/ 1910265 h 6858000"/>
              <a:gd name="connsiteX59" fmla="*/ 5178268 w 6096000"/>
              <a:gd name="connsiteY59" fmla="*/ 1935584 h 6858000"/>
              <a:gd name="connsiteX60" fmla="*/ 5183619 w 6096000"/>
              <a:gd name="connsiteY60" fmla="*/ 1942021 h 6858000"/>
              <a:gd name="connsiteX61" fmla="*/ 5184480 w 6096000"/>
              <a:gd name="connsiteY61" fmla="*/ 1945112 h 6858000"/>
              <a:gd name="connsiteX62" fmla="*/ 5172776 w 6096000"/>
              <a:gd name="connsiteY62" fmla="*/ 1961162 h 6858000"/>
              <a:gd name="connsiteX63" fmla="*/ 5168513 w 6096000"/>
              <a:gd name="connsiteY63" fmla="*/ 1969445 h 6858000"/>
              <a:gd name="connsiteX64" fmla="*/ 5126597 w 6096000"/>
              <a:gd name="connsiteY64" fmla="*/ 2024270 h 6858000"/>
              <a:gd name="connsiteX65" fmla="*/ 5119528 w 6096000"/>
              <a:gd name="connsiteY65" fmla="*/ 2107942 h 6858000"/>
              <a:gd name="connsiteX66" fmla="*/ 5110356 w 6096000"/>
              <a:gd name="connsiteY66" fmla="*/ 2193455 h 6858000"/>
              <a:gd name="connsiteX67" fmla="*/ 5104992 w 6096000"/>
              <a:gd name="connsiteY67" fmla="*/ 2260088 h 6858000"/>
              <a:gd name="connsiteX68" fmla="*/ 5059439 w 6096000"/>
              <a:gd name="connsiteY68" fmla="*/ 2335735 h 6858000"/>
              <a:gd name="connsiteX69" fmla="*/ 5022061 w 6096000"/>
              <a:gd name="connsiteY69" fmla="*/ 2408995 h 6858000"/>
              <a:gd name="connsiteX70" fmla="*/ 5022253 w 6096000"/>
              <a:gd name="connsiteY70" fmla="*/ 2445869 h 6858000"/>
              <a:gd name="connsiteX71" fmla="*/ 5011426 w 6096000"/>
              <a:gd name="connsiteY71" fmla="*/ 2496499 h 6858000"/>
              <a:gd name="connsiteX72" fmla="*/ 4994224 w 6096000"/>
              <a:gd name="connsiteY72" fmla="*/ 2549900 h 6858000"/>
              <a:gd name="connsiteX73" fmla="*/ 4995245 w 6096000"/>
              <a:gd name="connsiteY73" fmla="*/ 2596456 h 6858000"/>
              <a:gd name="connsiteX74" fmla="*/ 4988570 w 6096000"/>
              <a:gd name="connsiteY74" fmla="*/ 2606088 h 6858000"/>
              <a:gd name="connsiteX75" fmla="*/ 4988371 w 6096000"/>
              <a:gd name="connsiteY75" fmla="*/ 2635351 h 6858000"/>
              <a:gd name="connsiteX76" fmla="*/ 4983212 w 6096000"/>
              <a:gd name="connsiteY76" fmla="*/ 2665666 h 6858000"/>
              <a:gd name="connsiteX77" fmla="*/ 4968234 w 6096000"/>
              <a:gd name="connsiteY77" fmla="*/ 2715895 h 6858000"/>
              <a:gd name="connsiteX78" fmla="*/ 4975888 w 6096000"/>
              <a:gd name="connsiteY78" fmla="*/ 2725052 h 6858000"/>
              <a:gd name="connsiteX79" fmla="*/ 4980195 w 6096000"/>
              <a:gd name="connsiteY79" fmla="*/ 2726489 h 6858000"/>
              <a:gd name="connsiteX80" fmla="*/ 4976218 w 6096000"/>
              <a:gd name="connsiteY80" fmla="*/ 2740278 h 6858000"/>
              <a:gd name="connsiteX81" fmla="*/ 4980571 w 6096000"/>
              <a:gd name="connsiteY81" fmla="*/ 2751112 h 6858000"/>
              <a:gd name="connsiteX82" fmla="*/ 4973893 w 6096000"/>
              <a:gd name="connsiteY82" fmla="*/ 2760208 h 6858000"/>
              <a:gd name="connsiteX83" fmla="*/ 4979005 w 6096000"/>
              <a:gd name="connsiteY83" fmla="*/ 2790136 h 6858000"/>
              <a:gd name="connsiteX84" fmla="*/ 4986137 w 6096000"/>
              <a:gd name="connsiteY84" fmla="*/ 2804183 h 6858000"/>
              <a:gd name="connsiteX85" fmla="*/ 4986175 w 6096000"/>
              <a:gd name="connsiteY85" fmla="*/ 2825860 h 6858000"/>
              <a:gd name="connsiteX86" fmla="*/ 4993936 w 6096000"/>
              <a:gd name="connsiteY86" fmla="*/ 2911749 h 6858000"/>
              <a:gd name="connsiteX87" fmla="*/ 4992563 w 6096000"/>
              <a:gd name="connsiteY87" fmla="*/ 2977278 h 6858000"/>
              <a:gd name="connsiteX88" fmla="*/ 4980516 w 6096000"/>
              <a:gd name="connsiteY88" fmla="*/ 2991092 h 6858000"/>
              <a:gd name="connsiteX89" fmla="*/ 4992801 w 6096000"/>
              <a:gd name="connsiteY89" fmla="*/ 3020247 h 6858000"/>
              <a:gd name="connsiteX90" fmla="*/ 5014805 w 6096000"/>
              <a:gd name="connsiteY90" fmla="*/ 3065434 h 6858000"/>
              <a:gd name="connsiteX91" fmla="*/ 5002733 w 6096000"/>
              <a:gd name="connsiteY91" fmla="*/ 3103777 h 6858000"/>
              <a:gd name="connsiteX92" fmla="*/ 5002941 w 6096000"/>
              <a:gd name="connsiteY92" fmla="*/ 3151828 h 6858000"/>
              <a:gd name="connsiteX93" fmla="*/ 5002883 w 6096000"/>
              <a:gd name="connsiteY93" fmla="*/ 3180546 h 6858000"/>
              <a:gd name="connsiteX94" fmla="*/ 5016711 w 6096000"/>
              <a:gd name="connsiteY94" fmla="*/ 3258677 h 6858000"/>
              <a:gd name="connsiteX95" fmla="*/ 5017918 w 6096000"/>
              <a:gd name="connsiteY95" fmla="*/ 3262610 h 6858000"/>
              <a:gd name="connsiteX96" fmla="*/ 5011672 w 6096000"/>
              <a:gd name="connsiteY96" fmla="*/ 3277179 h 6858000"/>
              <a:gd name="connsiteX97" fmla="*/ 5009344 w 6096000"/>
              <a:gd name="connsiteY97" fmla="*/ 3278130 h 6858000"/>
              <a:gd name="connsiteX98" fmla="*/ 5026770 w 6096000"/>
              <a:gd name="connsiteY98" fmla="*/ 3325671 h 6858000"/>
              <a:gd name="connsiteX99" fmla="*/ 5024571 w 6096000"/>
              <a:gd name="connsiteY99" fmla="*/ 3332072 h 6858000"/>
              <a:gd name="connsiteX100" fmla="*/ 5041705 w 6096000"/>
              <a:gd name="connsiteY100" fmla="*/ 3362948 h 6858000"/>
              <a:gd name="connsiteX101" fmla="*/ 5047477 w 6096000"/>
              <a:gd name="connsiteY101" fmla="*/ 3378959 h 6858000"/>
              <a:gd name="connsiteX102" fmla="*/ 5060758 w 6096000"/>
              <a:gd name="connsiteY102" fmla="*/ 3407057 h 6858000"/>
              <a:gd name="connsiteX103" fmla="*/ 5058968 w 6096000"/>
              <a:gd name="connsiteY103" fmla="*/ 3409825 h 6858000"/>
              <a:gd name="connsiteX104" fmla="*/ 5062667 w 6096000"/>
              <a:gd name="connsiteY104" fmla="*/ 3415218 h 6858000"/>
              <a:gd name="connsiteX105" fmla="*/ 5060928 w 6096000"/>
              <a:gd name="connsiteY105" fmla="*/ 3419880 h 6858000"/>
              <a:gd name="connsiteX106" fmla="*/ 5062923 w 6096000"/>
              <a:gd name="connsiteY106" fmla="*/ 3424545 h 6858000"/>
              <a:gd name="connsiteX107" fmla="*/ 5064623 w 6096000"/>
              <a:gd name="connsiteY107" fmla="*/ 3476412 h 6858000"/>
              <a:gd name="connsiteX108" fmla="*/ 5069684 w 6096000"/>
              <a:gd name="connsiteY108" fmla="*/ 3486850 h 6858000"/>
              <a:gd name="connsiteX109" fmla="*/ 5063339 w 6096000"/>
              <a:gd name="connsiteY109" fmla="*/ 3496391 h 6858000"/>
              <a:gd name="connsiteX110" fmla="*/ 5070139 w 6096000"/>
              <a:gd name="connsiteY110" fmla="*/ 3531201 h 6858000"/>
              <a:gd name="connsiteX111" fmla="*/ 5079896 w 6096000"/>
              <a:gd name="connsiteY111" fmla="*/ 3542019 h 6858000"/>
              <a:gd name="connsiteX112" fmla="*/ 5087540 w 6096000"/>
              <a:gd name="connsiteY112" fmla="*/ 3552249 h 6858000"/>
              <a:gd name="connsiteX113" fmla="*/ 5087902 w 6096000"/>
              <a:gd name="connsiteY113" fmla="*/ 3553678 h 6858000"/>
              <a:gd name="connsiteX114" fmla="*/ 5091509 w 6096000"/>
              <a:gd name="connsiteY114" fmla="*/ 3568021 h 6858000"/>
              <a:gd name="connsiteX115" fmla="*/ 5091934 w 6096000"/>
              <a:gd name="connsiteY115" fmla="*/ 3569719 h 6858000"/>
              <a:gd name="connsiteX116" fmla="*/ 5089362 w 6096000"/>
              <a:gd name="connsiteY116" fmla="*/ 3586412 h 6858000"/>
              <a:gd name="connsiteX117" fmla="*/ 5092358 w 6096000"/>
              <a:gd name="connsiteY117" fmla="*/ 3597336 h 6858000"/>
              <a:gd name="connsiteX118" fmla="*/ 5084254 w 6096000"/>
              <a:gd name="connsiteY118" fmla="*/ 3606007 h 6858000"/>
              <a:gd name="connsiteX119" fmla="*/ 5084281 w 6096000"/>
              <a:gd name="connsiteY119" fmla="*/ 3641228 h 6858000"/>
              <a:gd name="connsiteX120" fmla="*/ 5091848 w 6096000"/>
              <a:gd name="connsiteY120" fmla="*/ 3653088 h 6858000"/>
              <a:gd name="connsiteX121" fmla="*/ 5097436 w 6096000"/>
              <a:gd name="connsiteY121" fmla="*/ 3664114 h 6858000"/>
              <a:gd name="connsiteX122" fmla="*/ 5097518 w 6096000"/>
              <a:gd name="connsiteY122" fmla="*/ 3665569 h 6858000"/>
              <a:gd name="connsiteX123" fmla="*/ 5099829 w 6096000"/>
              <a:gd name="connsiteY123" fmla="*/ 3707357 h 6858000"/>
              <a:gd name="connsiteX124" fmla="*/ 5114696 w 6096000"/>
              <a:gd name="connsiteY124" fmla="*/ 3778166 h 6858000"/>
              <a:gd name="connsiteX125" fmla="*/ 5135379 w 6096000"/>
              <a:gd name="connsiteY125" fmla="*/ 3878222 h 6858000"/>
              <a:gd name="connsiteX126" fmla="*/ 5130138 w 6096000"/>
              <a:gd name="connsiteY126" fmla="*/ 4048117 h 6858000"/>
              <a:gd name="connsiteX127" fmla="*/ 5090040 w 6096000"/>
              <a:gd name="connsiteY127" fmla="*/ 4219510 h 6858000"/>
              <a:gd name="connsiteX128" fmla="*/ 5092812 w 6096000"/>
              <a:gd name="connsiteY128" fmla="*/ 4411258 h 6858000"/>
              <a:gd name="connsiteX129" fmla="*/ 5084599 w 6096000"/>
              <a:gd name="connsiteY129" fmla="*/ 4488531 h 6858000"/>
              <a:gd name="connsiteX130" fmla="*/ 5084072 w 6096000"/>
              <a:gd name="connsiteY130" fmla="*/ 4539168 h 6858000"/>
              <a:gd name="connsiteX131" fmla="*/ 5068936 w 6096000"/>
              <a:gd name="connsiteY131" fmla="*/ 4625153 h 6858000"/>
              <a:gd name="connsiteX132" fmla="*/ 5059114 w 6096000"/>
              <a:gd name="connsiteY132" fmla="*/ 4733115 h 6858000"/>
              <a:gd name="connsiteX133" fmla="*/ 5037209 w 6096000"/>
              <a:gd name="connsiteY133" fmla="*/ 4844323 h 6858000"/>
              <a:gd name="connsiteX134" fmla="*/ 5020638 w 6096000"/>
              <a:gd name="connsiteY134" fmla="*/ 4877992 h 6858000"/>
              <a:gd name="connsiteX135" fmla="*/ 5006413 w 6096000"/>
              <a:gd name="connsiteY135" fmla="*/ 4925805 h 6858000"/>
              <a:gd name="connsiteX136" fmla="*/ 4971037 w 6096000"/>
              <a:gd name="connsiteY136" fmla="*/ 5009272 h 6858000"/>
              <a:gd name="connsiteX137" fmla="*/ 4963105 w 6096000"/>
              <a:gd name="connsiteY137" fmla="*/ 5111369 h 6858000"/>
              <a:gd name="connsiteX138" fmla="*/ 4976341 w 6096000"/>
              <a:gd name="connsiteY138" fmla="*/ 5210876 h 6858000"/>
              <a:gd name="connsiteX139" fmla="*/ 4980617 w 6096000"/>
              <a:gd name="connsiteY139" fmla="*/ 5269726 h 6858000"/>
              <a:gd name="connsiteX140" fmla="*/ 4997733 w 6096000"/>
              <a:gd name="connsiteY140" fmla="*/ 5464225 h 6858000"/>
              <a:gd name="connsiteX141" fmla="*/ 5001400 w 6096000"/>
              <a:gd name="connsiteY141" fmla="*/ 5594585 h 6858000"/>
              <a:gd name="connsiteX142" fmla="*/ 4983700 w 6096000"/>
              <a:gd name="connsiteY142" fmla="*/ 5667896 h 6858000"/>
              <a:gd name="connsiteX143" fmla="*/ 4968506 w 6096000"/>
              <a:gd name="connsiteY143" fmla="*/ 5769225 h 6858000"/>
              <a:gd name="connsiteX144" fmla="*/ 4969765 w 6096000"/>
              <a:gd name="connsiteY144" fmla="*/ 5823324 h 6858000"/>
              <a:gd name="connsiteX145" fmla="*/ 4966129 w 6096000"/>
              <a:gd name="connsiteY145" fmla="*/ 5862699 h 6858000"/>
              <a:gd name="connsiteX146" fmla="*/ 4970695 w 6096000"/>
              <a:gd name="connsiteY146" fmla="*/ 5906467 h 6858000"/>
              <a:gd name="connsiteX147" fmla="*/ 4991568 w 6096000"/>
              <a:gd name="connsiteY147" fmla="*/ 5939847 h 6858000"/>
              <a:gd name="connsiteX148" fmla="*/ 4986815 w 6096000"/>
              <a:gd name="connsiteY148" fmla="*/ 5973994 h 6858000"/>
              <a:gd name="connsiteX149" fmla="*/ 4987776 w 6096000"/>
              <a:gd name="connsiteY149" fmla="*/ 6089693 h 6858000"/>
              <a:gd name="connsiteX150" fmla="*/ 4991621 w 6096000"/>
              <a:gd name="connsiteY150" fmla="*/ 6224938 h 6858000"/>
              <a:gd name="connsiteX151" fmla="*/ 5017157 w 6096000"/>
              <a:gd name="connsiteY151" fmla="*/ 6370251 h 6858000"/>
              <a:gd name="connsiteX152" fmla="*/ 5040797 w 6096000"/>
              <a:gd name="connsiteY152" fmla="*/ 6541313 h 6858000"/>
              <a:gd name="connsiteX153" fmla="*/ 5045375 w 6096000"/>
              <a:gd name="connsiteY153" fmla="*/ 6640957 h 6858000"/>
              <a:gd name="connsiteX154" fmla="*/ 5058442 w 6096000"/>
              <a:gd name="connsiteY154" fmla="*/ 6705297 h 6858000"/>
              <a:gd name="connsiteX155" fmla="*/ 5071125 w 6096000"/>
              <a:gd name="connsiteY155" fmla="*/ 6759582 h 6858000"/>
              <a:gd name="connsiteX156" fmla="*/ 5069172 w 6096000"/>
              <a:gd name="connsiteY156" fmla="*/ 6817746 h 6858000"/>
              <a:gd name="connsiteX157" fmla="*/ 5072322 w 6096000"/>
              <a:gd name="connsiteY157" fmla="*/ 6843646 h 6858000"/>
              <a:gd name="connsiteX158" fmla="*/ 5091388 w 6096000"/>
              <a:gd name="connsiteY158" fmla="*/ 6857998 h 6858000"/>
              <a:gd name="connsiteX159" fmla="*/ 6096000 w 6096000"/>
              <a:gd name="connsiteY159" fmla="*/ 6857998 h 6858000"/>
              <a:gd name="connsiteX160" fmla="*/ 6096000 w 6096000"/>
              <a:gd name="connsiteY160" fmla="*/ 6858000 h 6858000"/>
              <a:gd name="connsiteX161" fmla="*/ 0 w 6096000"/>
              <a:gd name="connsiteY16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5567517" y="0"/>
                </a:lnTo>
                <a:lnTo>
                  <a:pt x="5566938" y="1705"/>
                </a:lnTo>
                <a:cubicBezTo>
                  <a:pt x="5563126" y="8440"/>
                  <a:pt x="5558112" y="13784"/>
                  <a:pt x="5551594" y="17287"/>
                </a:cubicBezTo>
                <a:cubicBezTo>
                  <a:pt x="5562364" y="82036"/>
                  <a:pt x="5510349" y="69804"/>
                  <a:pt x="5545641" y="130336"/>
                </a:cubicBezTo>
                <a:cubicBezTo>
                  <a:pt x="5526953" y="117589"/>
                  <a:pt x="5536978" y="162458"/>
                  <a:pt x="5538289" y="187093"/>
                </a:cubicBezTo>
                <a:cubicBezTo>
                  <a:pt x="5536205" y="226511"/>
                  <a:pt x="5545722" y="205530"/>
                  <a:pt x="5545790" y="265704"/>
                </a:cubicBezTo>
                <a:cubicBezTo>
                  <a:pt x="5542296" y="317533"/>
                  <a:pt x="5543813" y="325288"/>
                  <a:pt x="5542313" y="354566"/>
                </a:cubicBezTo>
                <a:lnTo>
                  <a:pt x="5524126" y="472000"/>
                </a:lnTo>
                <a:lnTo>
                  <a:pt x="5522170" y="473782"/>
                </a:lnTo>
                <a:cubicBezTo>
                  <a:pt x="5517847" y="482008"/>
                  <a:pt x="5518682" y="487340"/>
                  <a:pt x="5521798" y="491380"/>
                </a:cubicBezTo>
                <a:lnTo>
                  <a:pt x="5536419" y="531675"/>
                </a:lnTo>
                <a:lnTo>
                  <a:pt x="5533435" y="536015"/>
                </a:lnTo>
                <a:lnTo>
                  <a:pt x="5538088" y="572092"/>
                </a:lnTo>
                <a:lnTo>
                  <a:pt x="5536061" y="572511"/>
                </a:lnTo>
                <a:cubicBezTo>
                  <a:pt x="5531611" y="574271"/>
                  <a:pt x="5528529" y="577121"/>
                  <a:pt x="5528218" y="582332"/>
                </a:cubicBezTo>
                <a:cubicBezTo>
                  <a:pt x="5498002" y="573171"/>
                  <a:pt x="5516262" y="585107"/>
                  <a:pt x="5518011" y="601285"/>
                </a:cubicBezTo>
                <a:cubicBezTo>
                  <a:pt x="5508838" y="617831"/>
                  <a:pt x="5480684" y="666964"/>
                  <a:pt x="5473174" y="681608"/>
                </a:cubicBezTo>
                <a:cubicBezTo>
                  <a:pt x="5473102" y="684122"/>
                  <a:pt x="5473033" y="686637"/>
                  <a:pt x="5472963" y="689151"/>
                </a:cubicBezTo>
                <a:lnTo>
                  <a:pt x="5472485" y="689289"/>
                </a:lnTo>
                <a:cubicBezTo>
                  <a:pt x="5471434" y="690905"/>
                  <a:pt x="5470986" y="693376"/>
                  <a:pt x="5471326" y="697222"/>
                </a:cubicBezTo>
                <a:cubicBezTo>
                  <a:pt x="5471606" y="703992"/>
                  <a:pt x="5471884" y="710761"/>
                  <a:pt x="5472164" y="717531"/>
                </a:cubicBezTo>
                <a:lnTo>
                  <a:pt x="5468891" y="722494"/>
                </a:lnTo>
                <a:lnTo>
                  <a:pt x="5463081" y="724368"/>
                </a:lnTo>
                <a:lnTo>
                  <a:pt x="5446981" y="752692"/>
                </a:lnTo>
                <a:cubicBezTo>
                  <a:pt x="5454691" y="764380"/>
                  <a:pt x="5422719" y="808083"/>
                  <a:pt x="5417190" y="816346"/>
                </a:cubicBezTo>
                <a:lnTo>
                  <a:pt x="5388958" y="889417"/>
                </a:lnTo>
                <a:cubicBezTo>
                  <a:pt x="5320491" y="969963"/>
                  <a:pt x="5321907" y="1005331"/>
                  <a:pt x="5307044" y="1063288"/>
                </a:cubicBezTo>
                <a:cubicBezTo>
                  <a:pt x="5313332" y="1111028"/>
                  <a:pt x="5317096" y="1110140"/>
                  <a:pt x="5303837" y="1157176"/>
                </a:cubicBezTo>
                <a:cubicBezTo>
                  <a:pt x="5301103" y="1192124"/>
                  <a:pt x="5301884" y="1197232"/>
                  <a:pt x="5286494" y="1210776"/>
                </a:cubicBezTo>
                <a:lnTo>
                  <a:pt x="5282463" y="1301993"/>
                </a:lnTo>
                <a:lnTo>
                  <a:pt x="5252235" y="1360879"/>
                </a:lnTo>
                <a:lnTo>
                  <a:pt x="5244497" y="1404045"/>
                </a:lnTo>
                <a:lnTo>
                  <a:pt x="5223823" y="1429568"/>
                </a:lnTo>
                <a:lnTo>
                  <a:pt x="5224851" y="1430305"/>
                </a:lnTo>
                <a:cubicBezTo>
                  <a:pt x="5226697" y="1432466"/>
                  <a:pt x="5214738" y="1459891"/>
                  <a:pt x="5212394" y="1463304"/>
                </a:cubicBezTo>
                <a:cubicBezTo>
                  <a:pt x="5209912" y="1477394"/>
                  <a:pt x="5213027" y="1501295"/>
                  <a:pt x="5209958" y="1514846"/>
                </a:cubicBezTo>
                <a:lnTo>
                  <a:pt x="5206417" y="1519731"/>
                </a:lnTo>
                <a:lnTo>
                  <a:pt x="5206640" y="1519929"/>
                </a:lnTo>
                <a:cubicBezTo>
                  <a:pt x="5206490" y="1521210"/>
                  <a:pt x="5209710" y="1543635"/>
                  <a:pt x="5207632" y="1546022"/>
                </a:cubicBezTo>
                <a:lnTo>
                  <a:pt x="5212030" y="1578752"/>
                </a:lnTo>
                <a:cubicBezTo>
                  <a:pt x="5206147" y="1605585"/>
                  <a:pt x="5226381" y="1622803"/>
                  <a:pt x="5203533" y="1647555"/>
                </a:cubicBezTo>
                <a:cubicBezTo>
                  <a:pt x="5198128" y="1672675"/>
                  <a:pt x="5203213" y="1694404"/>
                  <a:pt x="5190877" y="1715685"/>
                </a:cubicBezTo>
                <a:cubicBezTo>
                  <a:pt x="5196815" y="1724301"/>
                  <a:pt x="5198098" y="1732435"/>
                  <a:pt x="5184235" y="1740358"/>
                </a:cubicBezTo>
                <a:cubicBezTo>
                  <a:pt x="5182625" y="1763793"/>
                  <a:pt x="5198368" y="1769422"/>
                  <a:pt x="5181475" y="1784314"/>
                </a:cubicBezTo>
                <a:cubicBezTo>
                  <a:pt x="5205987" y="1797417"/>
                  <a:pt x="5195246" y="1798221"/>
                  <a:pt x="5185845" y="1804434"/>
                </a:cubicBezTo>
                <a:lnTo>
                  <a:pt x="5185068" y="1805316"/>
                </a:lnTo>
                <a:lnTo>
                  <a:pt x="5188593" y="1807109"/>
                </a:lnTo>
                <a:lnTo>
                  <a:pt x="5185920" y="1821003"/>
                </a:lnTo>
                <a:lnTo>
                  <a:pt x="5183543" y="1824832"/>
                </a:lnTo>
                <a:cubicBezTo>
                  <a:pt x="5182284" y="1827468"/>
                  <a:pt x="5181937" y="1829219"/>
                  <a:pt x="5182235" y="1830429"/>
                </a:cubicBezTo>
                <a:lnTo>
                  <a:pt x="5182525" y="1830569"/>
                </a:lnTo>
                <a:lnTo>
                  <a:pt x="5180663" y="1835810"/>
                </a:lnTo>
                <a:cubicBezTo>
                  <a:pt x="5176779" y="1844665"/>
                  <a:pt x="5172297" y="1853278"/>
                  <a:pt x="5167452" y="1861483"/>
                </a:cubicBezTo>
                <a:cubicBezTo>
                  <a:pt x="5179827" y="1866643"/>
                  <a:pt x="5166788" y="1884999"/>
                  <a:pt x="5174266" y="1892417"/>
                </a:cubicBezTo>
                <a:lnTo>
                  <a:pt x="5189262" y="1895114"/>
                </a:lnTo>
                <a:lnTo>
                  <a:pt x="5187100" y="1899379"/>
                </a:lnTo>
                <a:lnTo>
                  <a:pt x="5180471" y="1907867"/>
                </a:lnTo>
                <a:cubicBezTo>
                  <a:pt x="5179609" y="1909162"/>
                  <a:pt x="5179647" y="1909994"/>
                  <a:pt x="5181361" y="1910265"/>
                </a:cubicBezTo>
                <a:cubicBezTo>
                  <a:pt x="5180995" y="1914884"/>
                  <a:pt x="5177893" y="1930292"/>
                  <a:pt x="5178268" y="1935584"/>
                </a:cubicBezTo>
                <a:lnTo>
                  <a:pt x="5183619" y="1942021"/>
                </a:lnTo>
                <a:lnTo>
                  <a:pt x="5184480" y="1945112"/>
                </a:lnTo>
                <a:lnTo>
                  <a:pt x="5172776" y="1961162"/>
                </a:lnTo>
                <a:lnTo>
                  <a:pt x="5168513" y="1969445"/>
                </a:lnTo>
                <a:lnTo>
                  <a:pt x="5126597" y="2024270"/>
                </a:lnTo>
                <a:lnTo>
                  <a:pt x="5119528" y="2107942"/>
                </a:lnTo>
                <a:cubicBezTo>
                  <a:pt x="5089290" y="2138038"/>
                  <a:pt x="5110415" y="2159228"/>
                  <a:pt x="5110356" y="2193455"/>
                </a:cubicBezTo>
                <a:cubicBezTo>
                  <a:pt x="5101302" y="2220953"/>
                  <a:pt x="5110381" y="2224200"/>
                  <a:pt x="5104992" y="2260088"/>
                </a:cubicBezTo>
                <a:cubicBezTo>
                  <a:pt x="5096504" y="2291744"/>
                  <a:pt x="5078225" y="2299003"/>
                  <a:pt x="5059439" y="2335735"/>
                </a:cubicBezTo>
                <a:cubicBezTo>
                  <a:pt x="5029465" y="2329020"/>
                  <a:pt x="5058046" y="2407546"/>
                  <a:pt x="5022061" y="2408995"/>
                </a:cubicBezTo>
                <a:cubicBezTo>
                  <a:pt x="5023289" y="2413465"/>
                  <a:pt x="5019654" y="2441580"/>
                  <a:pt x="5022253" y="2445869"/>
                </a:cubicBezTo>
                <a:cubicBezTo>
                  <a:pt x="5022440" y="2449625"/>
                  <a:pt x="5011241" y="2492743"/>
                  <a:pt x="5011426" y="2496499"/>
                </a:cubicBezTo>
                <a:lnTo>
                  <a:pt x="4994224" y="2549900"/>
                </a:lnTo>
                <a:cubicBezTo>
                  <a:pt x="4992353" y="2564757"/>
                  <a:pt x="4998952" y="2582253"/>
                  <a:pt x="4995245" y="2596456"/>
                </a:cubicBezTo>
                <a:lnTo>
                  <a:pt x="4988570" y="2606088"/>
                </a:lnTo>
                <a:cubicBezTo>
                  <a:pt x="4988504" y="2615842"/>
                  <a:pt x="4988436" y="2625597"/>
                  <a:pt x="4988371" y="2635351"/>
                </a:cubicBezTo>
                <a:lnTo>
                  <a:pt x="4983212" y="2665666"/>
                </a:lnTo>
                <a:lnTo>
                  <a:pt x="4968234" y="2715895"/>
                </a:lnTo>
                <a:lnTo>
                  <a:pt x="4975888" y="2725052"/>
                </a:lnTo>
                <a:lnTo>
                  <a:pt x="4980195" y="2726489"/>
                </a:lnTo>
                <a:lnTo>
                  <a:pt x="4976218" y="2740278"/>
                </a:lnTo>
                <a:lnTo>
                  <a:pt x="4980571" y="2751112"/>
                </a:lnTo>
                <a:lnTo>
                  <a:pt x="4973893" y="2760208"/>
                </a:lnTo>
                <a:lnTo>
                  <a:pt x="4979005" y="2790136"/>
                </a:lnTo>
                <a:lnTo>
                  <a:pt x="4986137" y="2804183"/>
                </a:lnTo>
                <a:cubicBezTo>
                  <a:pt x="4986150" y="2811409"/>
                  <a:pt x="4986162" y="2818634"/>
                  <a:pt x="4986175" y="2825860"/>
                </a:cubicBezTo>
                <a:cubicBezTo>
                  <a:pt x="4987474" y="2843788"/>
                  <a:pt x="4992871" y="2886513"/>
                  <a:pt x="4993936" y="2911749"/>
                </a:cubicBezTo>
                <a:cubicBezTo>
                  <a:pt x="4993313" y="2946689"/>
                  <a:pt x="4980300" y="2954448"/>
                  <a:pt x="4992563" y="2977278"/>
                </a:cubicBezTo>
                <a:cubicBezTo>
                  <a:pt x="4985688" y="2983455"/>
                  <a:pt x="4982051" y="2987749"/>
                  <a:pt x="4980516" y="2991092"/>
                </a:cubicBezTo>
                <a:cubicBezTo>
                  <a:pt x="4975910" y="3001119"/>
                  <a:pt x="4990216" y="3002537"/>
                  <a:pt x="4992801" y="3020247"/>
                </a:cubicBezTo>
                <a:cubicBezTo>
                  <a:pt x="4998517" y="3032637"/>
                  <a:pt x="5013148" y="3051512"/>
                  <a:pt x="5014805" y="3065434"/>
                </a:cubicBezTo>
                <a:cubicBezTo>
                  <a:pt x="4998836" y="3057428"/>
                  <a:pt x="5016840" y="3105196"/>
                  <a:pt x="5002733" y="3103777"/>
                </a:cubicBezTo>
                <a:cubicBezTo>
                  <a:pt x="5022381" y="3124610"/>
                  <a:pt x="4997365" y="3128169"/>
                  <a:pt x="5002941" y="3151828"/>
                </a:cubicBezTo>
                <a:cubicBezTo>
                  <a:pt x="5010264" y="3163902"/>
                  <a:pt x="5011356" y="3171780"/>
                  <a:pt x="5002883" y="3180546"/>
                </a:cubicBezTo>
                <a:cubicBezTo>
                  <a:pt x="5038586" y="3236545"/>
                  <a:pt x="5003723" y="3210316"/>
                  <a:pt x="5016711" y="3258677"/>
                </a:cubicBezTo>
                <a:lnTo>
                  <a:pt x="5017918" y="3262610"/>
                </a:lnTo>
                <a:lnTo>
                  <a:pt x="5011672" y="3277179"/>
                </a:lnTo>
                <a:lnTo>
                  <a:pt x="5009344" y="3278130"/>
                </a:lnTo>
                <a:lnTo>
                  <a:pt x="5026770" y="3325671"/>
                </a:lnTo>
                <a:lnTo>
                  <a:pt x="5024571" y="3332072"/>
                </a:lnTo>
                <a:lnTo>
                  <a:pt x="5041705" y="3362948"/>
                </a:lnTo>
                <a:lnTo>
                  <a:pt x="5047477" y="3378959"/>
                </a:lnTo>
                <a:lnTo>
                  <a:pt x="5060758" y="3407057"/>
                </a:lnTo>
                <a:lnTo>
                  <a:pt x="5058968" y="3409825"/>
                </a:lnTo>
                <a:lnTo>
                  <a:pt x="5062667" y="3415218"/>
                </a:lnTo>
                <a:lnTo>
                  <a:pt x="5060928" y="3419880"/>
                </a:lnTo>
                <a:lnTo>
                  <a:pt x="5062923" y="3424545"/>
                </a:lnTo>
                <a:cubicBezTo>
                  <a:pt x="5063537" y="3433967"/>
                  <a:pt x="5063494" y="3466028"/>
                  <a:pt x="5064623" y="3476412"/>
                </a:cubicBezTo>
                <a:lnTo>
                  <a:pt x="5069684" y="3486850"/>
                </a:lnTo>
                <a:lnTo>
                  <a:pt x="5063339" y="3496391"/>
                </a:lnTo>
                <a:lnTo>
                  <a:pt x="5070139" y="3531201"/>
                </a:lnTo>
                <a:lnTo>
                  <a:pt x="5079896" y="3542019"/>
                </a:lnTo>
                <a:lnTo>
                  <a:pt x="5087540" y="3552249"/>
                </a:lnTo>
                <a:lnTo>
                  <a:pt x="5087902" y="3553678"/>
                </a:lnTo>
                <a:lnTo>
                  <a:pt x="5091509" y="3568021"/>
                </a:lnTo>
                <a:lnTo>
                  <a:pt x="5091934" y="3569719"/>
                </a:lnTo>
                <a:lnTo>
                  <a:pt x="5089362" y="3586412"/>
                </a:lnTo>
                <a:lnTo>
                  <a:pt x="5092358" y="3597336"/>
                </a:lnTo>
                <a:lnTo>
                  <a:pt x="5084254" y="3606007"/>
                </a:lnTo>
                <a:cubicBezTo>
                  <a:pt x="5084262" y="3617747"/>
                  <a:pt x="5084273" y="3629488"/>
                  <a:pt x="5084281" y="3641228"/>
                </a:cubicBezTo>
                <a:lnTo>
                  <a:pt x="5091848" y="3653088"/>
                </a:lnTo>
                <a:lnTo>
                  <a:pt x="5097436" y="3664114"/>
                </a:lnTo>
                <a:cubicBezTo>
                  <a:pt x="5097463" y="3664599"/>
                  <a:pt x="5097491" y="3665084"/>
                  <a:pt x="5097518" y="3665569"/>
                </a:cubicBezTo>
                <a:cubicBezTo>
                  <a:pt x="5097915" y="3672776"/>
                  <a:pt x="5096966" y="3688591"/>
                  <a:pt x="5099829" y="3707357"/>
                </a:cubicBezTo>
                <a:cubicBezTo>
                  <a:pt x="5100505" y="3724716"/>
                  <a:pt x="5118078" y="3760234"/>
                  <a:pt x="5114696" y="3778166"/>
                </a:cubicBezTo>
                <a:cubicBezTo>
                  <a:pt x="5141627" y="3845122"/>
                  <a:pt x="5125427" y="3821305"/>
                  <a:pt x="5135379" y="3878222"/>
                </a:cubicBezTo>
                <a:cubicBezTo>
                  <a:pt x="5161519" y="3905047"/>
                  <a:pt x="5125417" y="4015047"/>
                  <a:pt x="5130138" y="4048117"/>
                </a:cubicBezTo>
                <a:cubicBezTo>
                  <a:pt x="5081804" y="4192084"/>
                  <a:pt x="5096262" y="4158987"/>
                  <a:pt x="5090040" y="4219510"/>
                </a:cubicBezTo>
                <a:cubicBezTo>
                  <a:pt x="5104553" y="4280033"/>
                  <a:pt x="5065380" y="4345686"/>
                  <a:pt x="5092812" y="4411258"/>
                </a:cubicBezTo>
                <a:cubicBezTo>
                  <a:pt x="5090630" y="4437329"/>
                  <a:pt x="5083878" y="4473140"/>
                  <a:pt x="5084599" y="4488531"/>
                </a:cubicBezTo>
                <a:cubicBezTo>
                  <a:pt x="5084423" y="4505410"/>
                  <a:pt x="5084248" y="4522289"/>
                  <a:pt x="5084072" y="4539168"/>
                </a:cubicBezTo>
                <a:cubicBezTo>
                  <a:pt x="5072114" y="4567830"/>
                  <a:pt x="5064305" y="4588197"/>
                  <a:pt x="5068936" y="4625153"/>
                </a:cubicBezTo>
                <a:cubicBezTo>
                  <a:pt x="5077433" y="4662889"/>
                  <a:pt x="5065899" y="4679357"/>
                  <a:pt x="5059114" y="4733115"/>
                </a:cubicBezTo>
                <a:cubicBezTo>
                  <a:pt x="5068687" y="4752352"/>
                  <a:pt x="5055370" y="4832308"/>
                  <a:pt x="5037209" y="4844323"/>
                </a:cubicBezTo>
                <a:cubicBezTo>
                  <a:pt x="5033444" y="4857054"/>
                  <a:pt x="5040194" y="4871554"/>
                  <a:pt x="5020638" y="4877992"/>
                </a:cubicBezTo>
                <a:cubicBezTo>
                  <a:pt x="4997151" y="4888353"/>
                  <a:pt x="5034418" y="4931200"/>
                  <a:pt x="5006413" y="4925805"/>
                </a:cubicBezTo>
                <a:cubicBezTo>
                  <a:pt x="5031964" y="4956261"/>
                  <a:pt x="4982840" y="4982633"/>
                  <a:pt x="4971037" y="5009272"/>
                </a:cubicBezTo>
                <a:cubicBezTo>
                  <a:pt x="4973259" y="5034036"/>
                  <a:pt x="4968375" y="5053859"/>
                  <a:pt x="4963105" y="5111369"/>
                </a:cubicBezTo>
                <a:cubicBezTo>
                  <a:pt x="4973224" y="5141336"/>
                  <a:pt x="4937413" y="5161742"/>
                  <a:pt x="4976341" y="5210876"/>
                </a:cubicBezTo>
                <a:cubicBezTo>
                  <a:pt x="4972455" y="5212581"/>
                  <a:pt x="4977054" y="5227501"/>
                  <a:pt x="4980617" y="5269726"/>
                </a:cubicBezTo>
                <a:cubicBezTo>
                  <a:pt x="4984182" y="5311951"/>
                  <a:pt x="4990390" y="5400671"/>
                  <a:pt x="4997733" y="5464225"/>
                </a:cubicBezTo>
                <a:cubicBezTo>
                  <a:pt x="5001765" y="5536542"/>
                  <a:pt x="4990225" y="5517959"/>
                  <a:pt x="5001400" y="5594585"/>
                </a:cubicBezTo>
                <a:cubicBezTo>
                  <a:pt x="4999908" y="5619318"/>
                  <a:pt x="4974042" y="5647975"/>
                  <a:pt x="4983700" y="5667896"/>
                </a:cubicBezTo>
                <a:cubicBezTo>
                  <a:pt x="4976834" y="5696311"/>
                  <a:pt x="4975579" y="5738356"/>
                  <a:pt x="4968506" y="5769225"/>
                </a:cubicBezTo>
                <a:cubicBezTo>
                  <a:pt x="4968926" y="5787258"/>
                  <a:pt x="4969344" y="5805291"/>
                  <a:pt x="4969765" y="5823324"/>
                </a:cubicBezTo>
                <a:cubicBezTo>
                  <a:pt x="4966122" y="5853058"/>
                  <a:pt x="4965608" y="5838948"/>
                  <a:pt x="4966129" y="5862699"/>
                </a:cubicBezTo>
                <a:lnTo>
                  <a:pt x="4970695" y="5906467"/>
                </a:lnTo>
                <a:lnTo>
                  <a:pt x="4991568" y="5939847"/>
                </a:lnTo>
                <a:cubicBezTo>
                  <a:pt x="4998848" y="5955713"/>
                  <a:pt x="4974731" y="5940131"/>
                  <a:pt x="4986815" y="5973994"/>
                </a:cubicBezTo>
                <a:cubicBezTo>
                  <a:pt x="4961187" y="5997051"/>
                  <a:pt x="4983444" y="6032039"/>
                  <a:pt x="4987776" y="6089693"/>
                </a:cubicBezTo>
                <a:lnTo>
                  <a:pt x="4991621" y="6224938"/>
                </a:lnTo>
                <a:cubicBezTo>
                  <a:pt x="4988442" y="6270972"/>
                  <a:pt x="5008962" y="6317522"/>
                  <a:pt x="5017157" y="6370251"/>
                </a:cubicBezTo>
                <a:cubicBezTo>
                  <a:pt x="5025353" y="6422980"/>
                  <a:pt x="5039938" y="6490855"/>
                  <a:pt x="5040797" y="6541313"/>
                </a:cubicBezTo>
                <a:cubicBezTo>
                  <a:pt x="5039898" y="6576319"/>
                  <a:pt x="5031912" y="6591883"/>
                  <a:pt x="5045375" y="6640957"/>
                </a:cubicBezTo>
                <a:cubicBezTo>
                  <a:pt x="5057505" y="6669536"/>
                  <a:pt x="5052276" y="6675394"/>
                  <a:pt x="5058442" y="6705297"/>
                </a:cubicBezTo>
                <a:cubicBezTo>
                  <a:pt x="5057367" y="6727133"/>
                  <a:pt x="5067901" y="6732087"/>
                  <a:pt x="5071125" y="6759582"/>
                </a:cubicBezTo>
                <a:cubicBezTo>
                  <a:pt x="5055614" y="6796071"/>
                  <a:pt x="5051656" y="6769544"/>
                  <a:pt x="5069172" y="6817746"/>
                </a:cubicBezTo>
                <a:cubicBezTo>
                  <a:pt x="5060956" y="6828354"/>
                  <a:pt x="5064525" y="6836369"/>
                  <a:pt x="5072322" y="6843646"/>
                </a:cubicBezTo>
                <a:lnTo>
                  <a:pt x="5091388" y="6857998"/>
                </a:lnTo>
                <a:lnTo>
                  <a:pt x="6096000" y="6857998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5EC9D79-2903-3905-7AED-4743021F0A22}"/>
              </a:ext>
            </a:extLst>
          </p:cNvPr>
          <p:cNvSpPr txBox="1"/>
          <p:nvPr/>
        </p:nvSpPr>
        <p:spPr>
          <a:xfrm>
            <a:off x="-3954" y="854016"/>
            <a:ext cx="3969071" cy="13308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>
                <a:solidFill>
                  <a:srgbClr val="CB5EEE"/>
                </a:solidFill>
                <a:latin typeface="Calibri"/>
                <a:ea typeface="Calibri"/>
                <a:cs typeface="Calibri"/>
              </a:rPr>
              <a:t>Future Updates</a:t>
            </a:r>
            <a:endParaRPr lang="en-US" sz="4000" b="1" kern="1200">
              <a:solidFill>
                <a:srgbClr val="CB5EEE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302C36-8FB5-D15C-FA7F-4816DBA2E729}"/>
              </a:ext>
            </a:extLst>
          </p:cNvPr>
          <p:cNvSpPr txBox="1"/>
          <p:nvPr/>
        </p:nvSpPr>
        <p:spPr>
          <a:xfrm>
            <a:off x="-5751" y="2193985"/>
            <a:ext cx="3476444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AutoNum type="arabicPeriod"/>
            </a:pPr>
            <a:r>
              <a:rPr lang="en-US">
                <a:solidFill>
                  <a:srgbClr val="31ACB5"/>
                </a:solidFill>
                <a:ea typeface="Calibri"/>
                <a:cs typeface="Calibri"/>
              </a:rPr>
              <a:t>Add 5-day weather forecast for all cities.</a:t>
            </a:r>
            <a:endParaRPr lang="en-US">
              <a:solidFill>
                <a:srgbClr val="000000"/>
              </a:solidFill>
              <a:ea typeface="Calibri"/>
              <a:cs typeface="Calibri"/>
            </a:endParaRPr>
          </a:p>
          <a:p>
            <a:pPr marL="342900" indent="-342900">
              <a:buAutoNum type="arabicPeriod"/>
            </a:pPr>
            <a:r>
              <a:rPr lang="en-US">
                <a:solidFill>
                  <a:srgbClr val="31ACB5"/>
                </a:solidFill>
                <a:ea typeface="Calibri"/>
                <a:cs typeface="Calibri"/>
              </a:rPr>
              <a:t>  Forecast charts &amp; detailed data</a:t>
            </a:r>
            <a:endParaRPr lang="en-US">
              <a:ea typeface="Calibri"/>
              <a:cs typeface="Calibri"/>
            </a:endParaRPr>
          </a:p>
          <a:p>
            <a:endParaRPr lang="en-US" i="1">
              <a:solidFill>
                <a:srgbClr val="31ACB5"/>
              </a:solidFill>
              <a:ea typeface="Calibri"/>
              <a:cs typeface="Calibri"/>
            </a:endParaRPr>
          </a:p>
        </p:txBody>
      </p:sp>
      <p:pic>
        <p:nvPicPr>
          <p:cNvPr id="4" name="Picture 3" descr="A clock with a black background&#10;&#10;AI-generated content may be incorrect.">
            <a:extLst>
              <a:ext uri="{FF2B5EF4-FFF2-40B4-BE49-F238E27FC236}">
                <a16:creationId xmlns:a16="http://schemas.microsoft.com/office/drawing/2014/main" id="{29190F42-AE01-D3B2-8F62-2398D7171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2887" y="1437736"/>
            <a:ext cx="381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0563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940CF9D-D83A-0900-6D84-CCB206870C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EF8F20B-47D7-994E-34FD-F4F0FE57C0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DF5E3B6-3DD2-6C6B-2784-F94D27EB3C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240078" cy="6858000"/>
          </a:xfrm>
          <a:custGeom>
            <a:avLst/>
            <a:gdLst>
              <a:gd name="connsiteX0" fmla="*/ 0 w 6096000"/>
              <a:gd name="connsiteY0" fmla="*/ 0 h 6858000"/>
              <a:gd name="connsiteX1" fmla="*/ 5567517 w 6096000"/>
              <a:gd name="connsiteY1" fmla="*/ 0 h 6858000"/>
              <a:gd name="connsiteX2" fmla="*/ 5566938 w 6096000"/>
              <a:gd name="connsiteY2" fmla="*/ 1705 h 6858000"/>
              <a:gd name="connsiteX3" fmla="*/ 5551594 w 6096000"/>
              <a:gd name="connsiteY3" fmla="*/ 17287 h 6858000"/>
              <a:gd name="connsiteX4" fmla="*/ 5545641 w 6096000"/>
              <a:gd name="connsiteY4" fmla="*/ 130336 h 6858000"/>
              <a:gd name="connsiteX5" fmla="*/ 5538289 w 6096000"/>
              <a:gd name="connsiteY5" fmla="*/ 187093 h 6858000"/>
              <a:gd name="connsiteX6" fmla="*/ 5545790 w 6096000"/>
              <a:gd name="connsiteY6" fmla="*/ 265704 h 6858000"/>
              <a:gd name="connsiteX7" fmla="*/ 5542313 w 6096000"/>
              <a:gd name="connsiteY7" fmla="*/ 354566 h 6858000"/>
              <a:gd name="connsiteX8" fmla="*/ 5524126 w 6096000"/>
              <a:gd name="connsiteY8" fmla="*/ 472000 h 6858000"/>
              <a:gd name="connsiteX9" fmla="*/ 5522170 w 6096000"/>
              <a:gd name="connsiteY9" fmla="*/ 473782 h 6858000"/>
              <a:gd name="connsiteX10" fmla="*/ 5521798 w 6096000"/>
              <a:gd name="connsiteY10" fmla="*/ 491380 h 6858000"/>
              <a:gd name="connsiteX11" fmla="*/ 5536419 w 6096000"/>
              <a:gd name="connsiteY11" fmla="*/ 531675 h 6858000"/>
              <a:gd name="connsiteX12" fmla="*/ 5533435 w 6096000"/>
              <a:gd name="connsiteY12" fmla="*/ 536015 h 6858000"/>
              <a:gd name="connsiteX13" fmla="*/ 5538088 w 6096000"/>
              <a:gd name="connsiteY13" fmla="*/ 572092 h 6858000"/>
              <a:gd name="connsiteX14" fmla="*/ 5536061 w 6096000"/>
              <a:gd name="connsiteY14" fmla="*/ 572511 h 6858000"/>
              <a:gd name="connsiteX15" fmla="*/ 5528218 w 6096000"/>
              <a:gd name="connsiteY15" fmla="*/ 582332 h 6858000"/>
              <a:gd name="connsiteX16" fmla="*/ 5518011 w 6096000"/>
              <a:gd name="connsiteY16" fmla="*/ 601285 h 6858000"/>
              <a:gd name="connsiteX17" fmla="*/ 5473174 w 6096000"/>
              <a:gd name="connsiteY17" fmla="*/ 681608 h 6858000"/>
              <a:gd name="connsiteX18" fmla="*/ 5472963 w 6096000"/>
              <a:gd name="connsiteY18" fmla="*/ 689151 h 6858000"/>
              <a:gd name="connsiteX19" fmla="*/ 5472485 w 6096000"/>
              <a:gd name="connsiteY19" fmla="*/ 689289 h 6858000"/>
              <a:gd name="connsiteX20" fmla="*/ 5471326 w 6096000"/>
              <a:gd name="connsiteY20" fmla="*/ 697222 h 6858000"/>
              <a:gd name="connsiteX21" fmla="*/ 5472164 w 6096000"/>
              <a:gd name="connsiteY21" fmla="*/ 717531 h 6858000"/>
              <a:gd name="connsiteX22" fmla="*/ 5468891 w 6096000"/>
              <a:gd name="connsiteY22" fmla="*/ 722494 h 6858000"/>
              <a:gd name="connsiteX23" fmla="*/ 5463081 w 6096000"/>
              <a:gd name="connsiteY23" fmla="*/ 724368 h 6858000"/>
              <a:gd name="connsiteX24" fmla="*/ 5446981 w 6096000"/>
              <a:gd name="connsiteY24" fmla="*/ 752692 h 6858000"/>
              <a:gd name="connsiteX25" fmla="*/ 5417190 w 6096000"/>
              <a:gd name="connsiteY25" fmla="*/ 816346 h 6858000"/>
              <a:gd name="connsiteX26" fmla="*/ 5388958 w 6096000"/>
              <a:gd name="connsiteY26" fmla="*/ 889417 h 6858000"/>
              <a:gd name="connsiteX27" fmla="*/ 5307044 w 6096000"/>
              <a:gd name="connsiteY27" fmla="*/ 1063288 h 6858000"/>
              <a:gd name="connsiteX28" fmla="*/ 5303837 w 6096000"/>
              <a:gd name="connsiteY28" fmla="*/ 1157176 h 6858000"/>
              <a:gd name="connsiteX29" fmla="*/ 5286494 w 6096000"/>
              <a:gd name="connsiteY29" fmla="*/ 1210776 h 6858000"/>
              <a:gd name="connsiteX30" fmla="*/ 5282463 w 6096000"/>
              <a:gd name="connsiteY30" fmla="*/ 1301993 h 6858000"/>
              <a:gd name="connsiteX31" fmla="*/ 5252235 w 6096000"/>
              <a:gd name="connsiteY31" fmla="*/ 1360879 h 6858000"/>
              <a:gd name="connsiteX32" fmla="*/ 5244497 w 6096000"/>
              <a:gd name="connsiteY32" fmla="*/ 1404045 h 6858000"/>
              <a:gd name="connsiteX33" fmla="*/ 5223823 w 6096000"/>
              <a:gd name="connsiteY33" fmla="*/ 1429568 h 6858000"/>
              <a:gd name="connsiteX34" fmla="*/ 5224851 w 6096000"/>
              <a:gd name="connsiteY34" fmla="*/ 1430305 h 6858000"/>
              <a:gd name="connsiteX35" fmla="*/ 5212394 w 6096000"/>
              <a:gd name="connsiteY35" fmla="*/ 1463304 h 6858000"/>
              <a:gd name="connsiteX36" fmla="*/ 5209958 w 6096000"/>
              <a:gd name="connsiteY36" fmla="*/ 1514846 h 6858000"/>
              <a:gd name="connsiteX37" fmla="*/ 5206417 w 6096000"/>
              <a:gd name="connsiteY37" fmla="*/ 1519731 h 6858000"/>
              <a:gd name="connsiteX38" fmla="*/ 5206640 w 6096000"/>
              <a:gd name="connsiteY38" fmla="*/ 1519929 h 6858000"/>
              <a:gd name="connsiteX39" fmla="*/ 5207632 w 6096000"/>
              <a:gd name="connsiteY39" fmla="*/ 1546022 h 6858000"/>
              <a:gd name="connsiteX40" fmla="*/ 5212030 w 6096000"/>
              <a:gd name="connsiteY40" fmla="*/ 1578752 h 6858000"/>
              <a:gd name="connsiteX41" fmla="*/ 5203533 w 6096000"/>
              <a:gd name="connsiteY41" fmla="*/ 1647555 h 6858000"/>
              <a:gd name="connsiteX42" fmla="*/ 5190877 w 6096000"/>
              <a:gd name="connsiteY42" fmla="*/ 1715685 h 6858000"/>
              <a:gd name="connsiteX43" fmla="*/ 5184235 w 6096000"/>
              <a:gd name="connsiteY43" fmla="*/ 1740358 h 6858000"/>
              <a:gd name="connsiteX44" fmla="*/ 5181475 w 6096000"/>
              <a:gd name="connsiteY44" fmla="*/ 1784314 h 6858000"/>
              <a:gd name="connsiteX45" fmla="*/ 5185845 w 6096000"/>
              <a:gd name="connsiteY45" fmla="*/ 1804434 h 6858000"/>
              <a:gd name="connsiteX46" fmla="*/ 5185068 w 6096000"/>
              <a:gd name="connsiteY46" fmla="*/ 1805316 h 6858000"/>
              <a:gd name="connsiteX47" fmla="*/ 5188593 w 6096000"/>
              <a:gd name="connsiteY47" fmla="*/ 1807109 h 6858000"/>
              <a:gd name="connsiteX48" fmla="*/ 5185920 w 6096000"/>
              <a:gd name="connsiteY48" fmla="*/ 1821003 h 6858000"/>
              <a:gd name="connsiteX49" fmla="*/ 5183543 w 6096000"/>
              <a:gd name="connsiteY49" fmla="*/ 1824832 h 6858000"/>
              <a:gd name="connsiteX50" fmla="*/ 5182235 w 6096000"/>
              <a:gd name="connsiteY50" fmla="*/ 1830429 h 6858000"/>
              <a:gd name="connsiteX51" fmla="*/ 5182525 w 6096000"/>
              <a:gd name="connsiteY51" fmla="*/ 1830569 h 6858000"/>
              <a:gd name="connsiteX52" fmla="*/ 5180663 w 6096000"/>
              <a:gd name="connsiteY52" fmla="*/ 1835810 h 6858000"/>
              <a:gd name="connsiteX53" fmla="*/ 5167452 w 6096000"/>
              <a:gd name="connsiteY53" fmla="*/ 1861483 h 6858000"/>
              <a:gd name="connsiteX54" fmla="*/ 5174266 w 6096000"/>
              <a:gd name="connsiteY54" fmla="*/ 1892417 h 6858000"/>
              <a:gd name="connsiteX55" fmla="*/ 5189262 w 6096000"/>
              <a:gd name="connsiteY55" fmla="*/ 1895114 h 6858000"/>
              <a:gd name="connsiteX56" fmla="*/ 5187100 w 6096000"/>
              <a:gd name="connsiteY56" fmla="*/ 1899379 h 6858000"/>
              <a:gd name="connsiteX57" fmla="*/ 5180471 w 6096000"/>
              <a:gd name="connsiteY57" fmla="*/ 1907867 h 6858000"/>
              <a:gd name="connsiteX58" fmla="*/ 5181361 w 6096000"/>
              <a:gd name="connsiteY58" fmla="*/ 1910265 h 6858000"/>
              <a:gd name="connsiteX59" fmla="*/ 5178268 w 6096000"/>
              <a:gd name="connsiteY59" fmla="*/ 1935584 h 6858000"/>
              <a:gd name="connsiteX60" fmla="*/ 5183619 w 6096000"/>
              <a:gd name="connsiteY60" fmla="*/ 1942021 h 6858000"/>
              <a:gd name="connsiteX61" fmla="*/ 5184480 w 6096000"/>
              <a:gd name="connsiteY61" fmla="*/ 1945112 h 6858000"/>
              <a:gd name="connsiteX62" fmla="*/ 5172776 w 6096000"/>
              <a:gd name="connsiteY62" fmla="*/ 1961162 h 6858000"/>
              <a:gd name="connsiteX63" fmla="*/ 5168513 w 6096000"/>
              <a:gd name="connsiteY63" fmla="*/ 1969445 h 6858000"/>
              <a:gd name="connsiteX64" fmla="*/ 5126597 w 6096000"/>
              <a:gd name="connsiteY64" fmla="*/ 2024270 h 6858000"/>
              <a:gd name="connsiteX65" fmla="*/ 5119528 w 6096000"/>
              <a:gd name="connsiteY65" fmla="*/ 2107942 h 6858000"/>
              <a:gd name="connsiteX66" fmla="*/ 5110356 w 6096000"/>
              <a:gd name="connsiteY66" fmla="*/ 2193455 h 6858000"/>
              <a:gd name="connsiteX67" fmla="*/ 5104992 w 6096000"/>
              <a:gd name="connsiteY67" fmla="*/ 2260088 h 6858000"/>
              <a:gd name="connsiteX68" fmla="*/ 5059439 w 6096000"/>
              <a:gd name="connsiteY68" fmla="*/ 2335735 h 6858000"/>
              <a:gd name="connsiteX69" fmla="*/ 5022061 w 6096000"/>
              <a:gd name="connsiteY69" fmla="*/ 2408995 h 6858000"/>
              <a:gd name="connsiteX70" fmla="*/ 5022253 w 6096000"/>
              <a:gd name="connsiteY70" fmla="*/ 2445869 h 6858000"/>
              <a:gd name="connsiteX71" fmla="*/ 5011426 w 6096000"/>
              <a:gd name="connsiteY71" fmla="*/ 2496499 h 6858000"/>
              <a:gd name="connsiteX72" fmla="*/ 4994224 w 6096000"/>
              <a:gd name="connsiteY72" fmla="*/ 2549900 h 6858000"/>
              <a:gd name="connsiteX73" fmla="*/ 4995245 w 6096000"/>
              <a:gd name="connsiteY73" fmla="*/ 2596456 h 6858000"/>
              <a:gd name="connsiteX74" fmla="*/ 4988570 w 6096000"/>
              <a:gd name="connsiteY74" fmla="*/ 2606088 h 6858000"/>
              <a:gd name="connsiteX75" fmla="*/ 4988371 w 6096000"/>
              <a:gd name="connsiteY75" fmla="*/ 2635351 h 6858000"/>
              <a:gd name="connsiteX76" fmla="*/ 4983212 w 6096000"/>
              <a:gd name="connsiteY76" fmla="*/ 2665666 h 6858000"/>
              <a:gd name="connsiteX77" fmla="*/ 4968234 w 6096000"/>
              <a:gd name="connsiteY77" fmla="*/ 2715895 h 6858000"/>
              <a:gd name="connsiteX78" fmla="*/ 4975888 w 6096000"/>
              <a:gd name="connsiteY78" fmla="*/ 2725052 h 6858000"/>
              <a:gd name="connsiteX79" fmla="*/ 4980195 w 6096000"/>
              <a:gd name="connsiteY79" fmla="*/ 2726489 h 6858000"/>
              <a:gd name="connsiteX80" fmla="*/ 4976218 w 6096000"/>
              <a:gd name="connsiteY80" fmla="*/ 2740278 h 6858000"/>
              <a:gd name="connsiteX81" fmla="*/ 4980571 w 6096000"/>
              <a:gd name="connsiteY81" fmla="*/ 2751112 h 6858000"/>
              <a:gd name="connsiteX82" fmla="*/ 4973893 w 6096000"/>
              <a:gd name="connsiteY82" fmla="*/ 2760208 h 6858000"/>
              <a:gd name="connsiteX83" fmla="*/ 4979005 w 6096000"/>
              <a:gd name="connsiteY83" fmla="*/ 2790136 h 6858000"/>
              <a:gd name="connsiteX84" fmla="*/ 4986137 w 6096000"/>
              <a:gd name="connsiteY84" fmla="*/ 2804183 h 6858000"/>
              <a:gd name="connsiteX85" fmla="*/ 4986175 w 6096000"/>
              <a:gd name="connsiteY85" fmla="*/ 2825860 h 6858000"/>
              <a:gd name="connsiteX86" fmla="*/ 4993936 w 6096000"/>
              <a:gd name="connsiteY86" fmla="*/ 2911749 h 6858000"/>
              <a:gd name="connsiteX87" fmla="*/ 4992563 w 6096000"/>
              <a:gd name="connsiteY87" fmla="*/ 2977278 h 6858000"/>
              <a:gd name="connsiteX88" fmla="*/ 4980516 w 6096000"/>
              <a:gd name="connsiteY88" fmla="*/ 2991092 h 6858000"/>
              <a:gd name="connsiteX89" fmla="*/ 4992801 w 6096000"/>
              <a:gd name="connsiteY89" fmla="*/ 3020247 h 6858000"/>
              <a:gd name="connsiteX90" fmla="*/ 5014805 w 6096000"/>
              <a:gd name="connsiteY90" fmla="*/ 3065434 h 6858000"/>
              <a:gd name="connsiteX91" fmla="*/ 5002733 w 6096000"/>
              <a:gd name="connsiteY91" fmla="*/ 3103777 h 6858000"/>
              <a:gd name="connsiteX92" fmla="*/ 5002941 w 6096000"/>
              <a:gd name="connsiteY92" fmla="*/ 3151828 h 6858000"/>
              <a:gd name="connsiteX93" fmla="*/ 5002883 w 6096000"/>
              <a:gd name="connsiteY93" fmla="*/ 3180546 h 6858000"/>
              <a:gd name="connsiteX94" fmla="*/ 5016711 w 6096000"/>
              <a:gd name="connsiteY94" fmla="*/ 3258677 h 6858000"/>
              <a:gd name="connsiteX95" fmla="*/ 5017918 w 6096000"/>
              <a:gd name="connsiteY95" fmla="*/ 3262610 h 6858000"/>
              <a:gd name="connsiteX96" fmla="*/ 5011672 w 6096000"/>
              <a:gd name="connsiteY96" fmla="*/ 3277179 h 6858000"/>
              <a:gd name="connsiteX97" fmla="*/ 5009344 w 6096000"/>
              <a:gd name="connsiteY97" fmla="*/ 3278130 h 6858000"/>
              <a:gd name="connsiteX98" fmla="*/ 5026770 w 6096000"/>
              <a:gd name="connsiteY98" fmla="*/ 3325671 h 6858000"/>
              <a:gd name="connsiteX99" fmla="*/ 5024571 w 6096000"/>
              <a:gd name="connsiteY99" fmla="*/ 3332072 h 6858000"/>
              <a:gd name="connsiteX100" fmla="*/ 5041705 w 6096000"/>
              <a:gd name="connsiteY100" fmla="*/ 3362948 h 6858000"/>
              <a:gd name="connsiteX101" fmla="*/ 5047477 w 6096000"/>
              <a:gd name="connsiteY101" fmla="*/ 3378959 h 6858000"/>
              <a:gd name="connsiteX102" fmla="*/ 5060758 w 6096000"/>
              <a:gd name="connsiteY102" fmla="*/ 3407057 h 6858000"/>
              <a:gd name="connsiteX103" fmla="*/ 5058968 w 6096000"/>
              <a:gd name="connsiteY103" fmla="*/ 3409825 h 6858000"/>
              <a:gd name="connsiteX104" fmla="*/ 5062667 w 6096000"/>
              <a:gd name="connsiteY104" fmla="*/ 3415218 h 6858000"/>
              <a:gd name="connsiteX105" fmla="*/ 5060928 w 6096000"/>
              <a:gd name="connsiteY105" fmla="*/ 3419880 h 6858000"/>
              <a:gd name="connsiteX106" fmla="*/ 5062923 w 6096000"/>
              <a:gd name="connsiteY106" fmla="*/ 3424545 h 6858000"/>
              <a:gd name="connsiteX107" fmla="*/ 5064623 w 6096000"/>
              <a:gd name="connsiteY107" fmla="*/ 3476412 h 6858000"/>
              <a:gd name="connsiteX108" fmla="*/ 5069684 w 6096000"/>
              <a:gd name="connsiteY108" fmla="*/ 3486850 h 6858000"/>
              <a:gd name="connsiteX109" fmla="*/ 5063339 w 6096000"/>
              <a:gd name="connsiteY109" fmla="*/ 3496391 h 6858000"/>
              <a:gd name="connsiteX110" fmla="*/ 5070139 w 6096000"/>
              <a:gd name="connsiteY110" fmla="*/ 3531201 h 6858000"/>
              <a:gd name="connsiteX111" fmla="*/ 5079896 w 6096000"/>
              <a:gd name="connsiteY111" fmla="*/ 3542019 h 6858000"/>
              <a:gd name="connsiteX112" fmla="*/ 5087540 w 6096000"/>
              <a:gd name="connsiteY112" fmla="*/ 3552249 h 6858000"/>
              <a:gd name="connsiteX113" fmla="*/ 5087902 w 6096000"/>
              <a:gd name="connsiteY113" fmla="*/ 3553678 h 6858000"/>
              <a:gd name="connsiteX114" fmla="*/ 5091509 w 6096000"/>
              <a:gd name="connsiteY114" fmla="*/ 3568021 h 6858000"/>
              <a:gd name="connsiteX115" fmla="*/ 5091934 w 6096000"/>
              <a:gd name="connsiteY115" fmla="*/ 3569719 h 6858000"/>
              <a:gd name="connsiteX116" fmla="*/ 5089362 w 6096000"/>
              <a:gd name="connsiteY116" fmla="*/ 3586412 h 6858000"/>
              <a:gd name="connsiteX117" fmla="*/ 5092358 w 6096000"/>
              <a:gd name="connsiteY117" fmla="*/ 3597336 h 6858000"/>
              <a:gd name="connsiteX118" fmla="*/ 5084254 w 6096000"/>
              <a:gd name="connsiteY118" fmla="*/ 3606007 h 6858000"/>
              <a:gd name="connsiteX119" fmla="*/ 5084281 w 6096000"/>
              <a:gd name="connsiteY119" fmla="*/ 3641228 h 6858000"/>
              <a:gd name="connsiteX120" fmla="*/ 5091848 w 6096000"/>
              <a:gd name="connsiteY120" fmla="*/ 3653088 h 6858000"/>
              <a:gd name="connsiteX121" fmla="*/ 5097436 w 6096000"/>
              <a:gd name="connsiteY121" fmla="*/ 3664114 h 6858000"/>
              <a:gd name="connsiteX122" fmla="*/ 5097518 w 6096000"/>
              <a:gd name="connsiteY122" fmla="*/ 3665569 h 6858000"/>
              <a:gd name="connsiteX123" fmla="*/ 5099829 w 6096000"/>
              <a:gd name="connsiteY123" fmla="*/ 3707357 h 6858000"/>
              <a:gd name="connsiteX124" fmla="*/ 5114696 w 6096000"/>
              <a:gd name="connsiteY124" fmla="*/ 3778166 h 6858000"/>
              <a:gd name="connsiteX125" fmla="*/ 5135379 w 6096000"/>
              <a:gd name="connsiteY125" fmla="*/ 3878222 h 6858000"/>
              <a:gd name="connsiteX126" fmla="*/ 5130138 w 6096000"/>
              <a:gd name="connsiteY126" fmla="*/ 4048117 h 6858000"/>
              <a:gd name="connsiteX127" fmla="*/ 5090040 w 6096000"/>
              <a:gd name="connsiteY127" fmla="*/ 4219510 h 6858000"/>
              <a:gd name="connsiteX128" fmla="*/ 5092812 w 6096000"/>
              <a:gd name="connsiteY128" fmla="*/ 4411258 h 6858000"/>
              <a:gd name="connsiteX129" fmla="*/ 5084599 w 6096000"/>
              <a:gd name="connsiteY129" fmla="*/ 4488531 h 6858000"/>
              <a:gd name="connsiteX130" fmla="*/ 5084072 w 6096000"/>
              <a:gd name="connsiteY130" fmla="*/ 4539168 h 6858000"/>
              <a:gd name="connsiteX131" fmla="*/ 5068936 w 6096000"/>
              <a:gd name="connsiteY131" fmla="*/ 4625153 h 6858000"/>
              <a:gd name="connsiteX132" fmla="*/ 5059114 w 6096000"/>
              <a:gd name="connsiteY132" fmla="*/ 4733115 h 6858000"/>
              <a:gd name="connsiteX133" fmla="*/ 5037209 w 6096000"/>
              <a:gd name="connsiteY133" fmla="*/ 4844323 h 6858000"/>
              <a:gd name="connsiteX134" fmla="*/ 5020638 w 6096000"/>
              <a:gd name="connsiteY134" fmla="*/ 4877992 h 6858000"/>
              <a:gd name="connsiteX135" fmla="*/ 5006413 w 6096000"/>
              <a:gd name="connsiteY135" fmla="*/ 4925805 h 6858000"/>
              <a:gd name="connsiteX136" fmla="*/ 4971037 w 6096000"/>
              <a:gd name="connsiteY136" fmla="*/ 5009272 h 6858000"/>
              <a:gd name="connsiteX137" fmla="*/ 4963105 w 6096000"/>
              <a:gd name="connsiteY137" fmla="*/ 5111369 h 6858000"/>
              <a:gd name="connsiteX138" fmla="*/ 4976341 w 6096000"/>
              <a:gd name="connsiteY138" fmla="*/ 5210876 h 6858000"/>
              <a:gd name="connsiteX139" fmla="*/ 4980617 w 6096000"/>
              <a:gd name="connsiteY139" fmla="*/ 5269726 h 6858000"/>
              <a:gd name="connsiteX140" fmla="*/ 4997733 w 6096000"/>
              <a:gd name="connsiteY140" fmla="*/ 5464225 h 6858000"/>
              <a:gd name="connsiteX141" fmla="*/ 5001400 w 6096000"/>
              <a:gd name="connsiteY141" fmla="*/ 5594585 h 6858000"/>
              <a:gd name="connsiteX142" fmla="*/ 4983700 w 6096000"/>
              <a:gd name="connsiteY142" fmla="*/ 5667896 h 6858000"/>
              <a:gd name="connsiteX143" fmla="*/ 4968506 w 6096000"/>
              <a:gd name="connsiteY143" fmla="*/ 5769225 h 6858000"/>
              <a:gd name="connsiteX144" fmla="*/ 4969765 w 6096000"/>
              <a:gd name="connsiteY144" fmla="*/ 5823324 h 6858000"/>
              <a:gd name="connsiteX145" fmla="*/ 4966129 w 6096000"/>
              <a:gd name="connsiteY145" fmla="*/ 5862699 h 6858000"/>
              <a:gd name="connsiteX146" fmla="*/ 4970695 w 6096000"/>
              <a:gd name="connsiteY146" fmla="*/ 5906467 h 6858000"/>
              <a:gd name="connsiteX147" fmla="*/ 4991568 w 6096000"/>
              <a:gd name="connsiteY147" fmla="*/ 5939847 h 6858000"/>
              <a:gd name="connsiteX148" fmla="*/ 4986815 w 6096000"/>
              <a:gd name="connsiteY148" fmla="*/ 5973994 h 6858000"/>
              <a:gd name="connsiteX149" fmla="*/ 4987776 w 6096000"/>
              <a:gd name="connsiteY149" fmla="*/ 6089693 h 6858000"/>
              <a:gd name="connsiteX150" fmla="*/ 4991621 w 6096000"/>
              <a:gd name="connsiteY150" fmla="*/ 6224938 h 6858000"/>
              <a:gd name="connsiteX151" fmla="*/ 5017157 w 6096000"/>
              <a:gd name="connsiteY151" fmla="*/ 6370251 h 6858000"/>
              <a:gd name="connsiteX152" fmla="*/ 5040797 w 6096000"/>
              <a:gd name="connsiteY152" fmla="*/ 6541313 h 6858000"/>
              <a:gd name="connsiteX153" fmla="*/ 5045375 w 6096000"/>
              <a:gd name="connsiteY153" fmla="*/ 6640957 h 6858000"/>
              <a:gd name="connsiteX154" fmla="*/ 5058442 w 6096000"/>
              <a:gd name="connsiteY154" fmla="*/ 6705297 h 6858000"/>
              <a:gd name="connsiteX155" fmla="*/ 5071125 w 6096000"/>
              <a:gd name="connsiteY155" fmla="*/ 6759582 h 6858000"/>
              <a:gd name="connsiteX156" fmla="*/ 5069172 w 6096000"/>
              <a:gd name="connsiteY156" fmla="*/ 6817746 h 6858000"/>
              <a:gd name="connsiteX157" fmla="*/ 5072322 w 6096000"/>
              <a:gd name="connsiteY157" fmla="*/ 6843646 h 6858000"/>
              <a:gd name="connsiteX158" fmla="*/ 5091388 w 6096000"/>
              <a:gd name="connsiteY158" fmla="*/ 6857998 h 6858000"/>
              <a:gd name="connsiteX159" fmla="*/ 6096000 w 6096000"/>
              <a:gd name="connsiteY159" fmla="*/ 6857998 h 6858000"/>
              <a:gd name="connsiteX160" fmla="*/ 6096000 w 6096000"/>
              <a:gd name="connsiteY160" fmla="*/ 6858000 h 6858000"/>
              <a:gd name="connsiteX161" fmla="*/ 0 w 6096000"/>
              <a:gd name="connsiteY16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5567517" y="0"/>
                </a:lnTo>
                <a:lnTo>
                  <a:pt x="5566938" y="1705"/>
                </a:lnTo>
                <a:cubicBezTo>
                  <a:pt x="5563126" y="8440"/>
                  <a:pt x="5558112" y="13784"/>
                  <a:pt x="5551594" y="17287"/>
                </a:cubicBezTo>
                <a:cubicBezTo>
                  <a:pt x="5562364" y="82036"/>
                  <a:pt x="5510349" y="69804"/>
                  <a:pt x="5545641" y="130336"/>
                </a:cubicBezTo>
                <a:cubicBezTo>
                  <a:pt x="5526953" y="117589"/>
                  <a:pt x="5536978" y="162458"/>
                  <a:pt x="5538289" y="187093"/>
                </a:cubicBezTo>
                <a:cubicBezTo>
                  <a:pt x="5536205" y="226511"/>
                  <a:pt x="5545722" y="205530"/>
                  <a:pt x="5545790" y="265704"/>
                </a:cubicBezTo>
                <a:cubicBezTo>
                  <a:pt x="5542296" y="317533"/>
                  <a:pt x="5543813" y="325288"/>
                  <a:pt x="5542313" y="354566"/>
                </a:cubicBezTo>
                <a:lnTo>
                  <a:pt x="5524126" y="472000"/>
                </a:lnTo>
                <a:lnTo>
                  <a:pt x="5522170" y="473782"/>
                </a:lnTo>
                <a:cubicBezTo>
                  <a:pt x="5517847" y="482008"/>
                  <a:pt x="5518682" y="487340"/>
                  <a:pt x="5521798" y="491380"/>
                </a:cubicBezTo>
                <a:lnTo>
                  <a:pt x="5536419" y="531675"/>
                </a:lnTo>
                <a:lnTo>
                  <a:pt x="5533435" y="536015"/>
                </a:lnTo>
                <a:lnTo>
                  <a:pt x="5538088" y="572092"/>
                </a:lnTo>
                <a:lnTo>
                  <a:pt x="5536061" y="572511"/>
                </a:lnTo>
                <a:cubicBezTo>
                  <a:pt x="5531611" y="574271"/>
                  <a:pt x="5528529" y="577121"/>
                  <a:pt x="5528218" y="582332"/>
                </a:cubicBezTo>
                <a:cubicBezTo>
                  <a:pt x="5498002" y="573171"/>
                  <a:pt x="5516262" y="585107"/>
                  <a:pt x="5518011" y="601285"/>
                </a:cubicBezTo>
                <a:cubicBezTo>
                  <a:pt x="5508838" y="617831"/>
                  <a:pt x="5480684" y="666964"/>
                  <a:pt x="5473174" y="681608"/>
                </a:cubicBezTo>
                <a:cubicBezTo>
                  <a:pt x="5473102" y="684122"/>
                  <a:pt x="5473033" y="686637"/>
                  <a:pt x="5472963" y="689151"/>
                </a:cubicBezTo>
                <a:lnTo>
                  <a:pt x="5472485" y="689289"/>
                </a:lnTo>
                <a:cubicBezTo>
                  <a:pt x="5471434" y="690905"/>
                  <a:pt x="5470986" y="693376"/>
                  <a:pt x="5471326" y="697222"/>
                </a:cubicBezTo>
                <a:cubicBezTo>
                  <a:pt x="5471606" y="703992"/>
                  <a:pt x="5471884" y="710761"/>
                  <a:pt x="5472164" y="717531"/>
                </a:cubicBezTo>
                <a:lnTo>
                  <a:pt x="5468891" y="722494"/>
                </a:lnTo>
                <a:lnTo>
                  <a:pt x="5463081" y="724368"/>
                </a:lnTo>
                <a:lnTo>
                  <a:pt x="5446981" y="752692"/>
                </a:lnTo>
                <a:cubicBezTo>
                  <a:pt x="5454691" y="764380"/>
                  <a:pt x="5422719" y="808083"/>
                  <a:pt x="5417190" y="816346"/>
                </a:cubicBezTo>
                <a:lnTo>
                  <a:pt x="5388958" y="889417"/>
                </a:lnTo>
                <a:cubicBezTo>
                  <a:pt x="5320491" y="969963"/>
                  <a:pt x="5321907" y="1005331"/>
                  <a:pt x="5307044" y="1063288"/>
                </a:cubicBezTo>
                <a:cubicBezTo>
                  <a:pt x="5313332" y="1111028"/>
                  <a:pt x="5317096" y="1110140"/>
                  <a:pt x="5303837" y="1157176"/>
                </a:cubicBezTo>
                <a:cubicBezTo>
                  <a:pt x="5301103" y="1192124"/>
                  <a:pt x="5301884" y="1197232"/>
                  <a:pt x="5286494" y="1210776"/>
                </a:cubicBezTo>
                <a:lnTo>
                  <a:pt x="5282463" y="1301993"/>
                </a:lnTo>
                <a:lnTo>
                  <a:pt x="5252235" y="1360879"/>
                </a:lnTo>
                <a:lnTo>
                  <a:pt x="5244497" y="1404045"/>
                </a:lnTo>
                <a:lnTo>
                  <a:pt x="5223823" y="1429568"/>
                </a:lnTo>
                <a:lnTo>
                  <a:pt x="5224851" y="1430305"/>
                </a:lnTo>
                <a:cubicBezTo>
                  <a:pt x="5226697" y="1432466"/>
                  <a:pt x="5214738" y="1459891"/>
                  <a:pt x="5212394" y="1463304"/>
                </a:cubicBezTo>
                <a:cubicBezTo>
                  <a:pt x="5209912" y="1477394"/>
                  <a:pt x="5213027" y="1501295"/>
                  <a:pt x="5209958" y="1514846"/>
                </a:cubicBezTo>
                <a:lnTo>
                  <a:pt x="5206417" y="1519731"/>
                </a:lnTo>
                <a:lnTo>
                  <a:pt x="5206640" y="1519929"/>
                </a:lnTo>
                <a:cubicBezTo>
                  <a:pt x="5206490" y="1521210"/>
                  <a:pt x="5209710" y="1543635"/>
                  <a:pt x="5207632" y="1546022"/>
                </a:cubicBezTo>
                <a:lnTo>
                  <a:pt x="5212030" y="1578752"/>
                </a:lnTo>
                <a:cubicBezTo>
                  <a:pt x="5206147" y="1605585"/>
                  <a:pt x="5226381" y="1622803"/>
                  <a:pt x="5203533" y="1647555"/>
                </a:cubicBezTo>
                <a:cubicBezTo>
                  <a:pt x="5198128" y="1672675"/>
                  <a:pt x="5203213" y="1694404"/>
                  <a:pt x="5190877" y="1715685"/>
                </a:cubicBezTo>
                <a:cubicBezTo>
                  <a:pt x="5196815" y="1724301"/>
                  <a:pt x="5198098" y="1732435"/>
                  <a:pt x="5184235" y="1740358"/>
                </a:cubicBezTo>
                <a:cubicBezTo>
                  <a:pt x="5182625" y="1763793"/>
                  <a:pt x="5198368" y="1769422"/>
                  <a:pt x="5181475" y="1784314"/>
                </a:cubicBezTo>
                <a:cubicBezTo>
                  <a:pt x="5205987" y="1797417"/>
                  <a:pt x="5195246" y="1798221"/>
                  <a:pt x="5185845" y="1804434"/>
                </a:cubicBezTo>
                <a:lnTo>
                  <a:pt x="5185068" y="1805316"/>
                </a:lnTo>
                <a:lnTo>
                  <a:pt x="5188593" y="1807109"/>
                </a:lnTo>
                <a:lnTo>
                  <a:pt x="5185920" y="1821003"/>
                </a:lnTo>
                <a:lnTo>
                  <a:pt x="5183543" y="1824832"/>
                </a:lnTo>
                <a:cubicBezTo>
                  <a:pt x="5182284" y="1827468"/>
                  <a:pt x="5181937" y="1829219"/>
                  <a:pt x="5182235" y="1830429"/>
                </a:cubicBezTo>
                <a:lnTo>
                  <a:pt x="5182525" y="1830569"/>
                </a:lnTo>
                <a:lnTo>
                  <a:pt x="5180663" y="1835810"/>
                </a:lnTo>
                <a:cubicBezTo>
                  <a:pt x="5176779" y="1844665"/>
                  <a:pt x="5172297" y="1853278"/>
                  <a:pt x="5167452" y="1861483"/>
                </a:cubicBezTo>
                <a:cubicBezTo>
                  <a:pt x="5179827" y="1866643"/>
                  <a:pt x="5166788" y="1884999"/>
                  <a:pt x="5174266" y="1892417"/>
                </a:cubicBezTo>
                <a:lnTo>
                  <a:pt x="5189262" y="1895114"/>
                </a:lnTo>
                <a:lnTo>
                  <a:pt x="5187100" y="1899379"/>
                </a:lnTo>
                <a:lnTo>
                  <a:pt x="5180471" y="1907867"/>
                </a:lnTo>
                <a:cubicBezTo>
                  <a:pt x="5179609" y="1909162"/>
                  <a:pt x="5179647" y="1909994"/>
                  <a:pt x="5181361" y="1910265"/>
                </a:cubicBezTo>
                <a:cubicBezTo>
                  <a:pt x="5180995" y="1914884"/>
                  <a:pt x="5177893" y="1930292"/>
                  <a:pt x="5178268" y="1935584"/>
                </a:cubicBezTo>
                <a:lnTo>
                  <a:pt x="5183619" y="1942021"/>
                </a:lnTo>
                <a:lnTo>
                  <a:pt x="5184480" y="1945112"/>
                </a:lnTo>
                <a:lnTo>
                  <a:pt x="5172776" y="1961162"/>
                </a:lnTo>
                <a:lnTo>
                  <a:pt x="5168513" y="1969445"/>
                </a:lnTo>
                <a:lnTo>
                  <a:pt x="5126597" y="2024270"/>
                </a:lnTo>
                <a:lnTo>
                  <a:pt x="5119528" y="2107942"/>
                </a:lnTo>
                <a:cubicBezTo>
                  <a:pt x="5089290" y="2138038"/>
                  <a:pt x="5110415" y="2159228"/>
                  <a:pt x="5110356" y="2193455"/>
                </a:cubicBezTo>
                <a:cubicBezTo>
                  <a:pt x="5101302" y="2220953"/>
                  <a:pt x="5110381" y="2224200"/>
                  <a:pt x="5104992" y="2260088"/>
                </a:cubicBezTo>
                <a:cubicBezTo>
                  <a:pt x="5096504" y="2291744"/>
                  <a:pt x="5078225" y="2299003"/>
                  <a:pt x="5059439" y="2335735"/>
                </a:cubicBezTo>
                <a:cubicBezTo>
                  <a:pt x="5029465" y="2329020"/>
                  <a:pt x="5058046" y="2407546"/>
                  <a:pt x="5022061" y="2408995"/>
                </a:cubicBezTo>
                <a:cubicBezTo>
                  <a:pt x="5023289" y="2413465"/>
                  <a:pt x="5019654" y="2441580"/>
                  <a:pt x="5022253" y="2445869"/>
                </a:cubicBezTo>
                <a:cubicBezTo>
                  <a:pt x="5022440" y="2449625"/>
                  <a:pt x="5011241" y="2492743"/>
                  <a:pt x="5011426" y="2496499"/>
                </a:cubicBezTo>
                <a:lnTo>
                  <a:pt x="4994224" y="2549900"/>
                </a:lnTo>
                <a:cubicBezTo>
                  <a:pt x="4992353" y="2564757"/>
                  <a:pt x="4998952" y="2582253"/>
                  <a:pt x="4995245" y="2596456"/>
                </a:cubicBezTo>
                <a:lnTo>
                  <a:pt x="4988570" y="2606088"/>
                </a:lnTo>
                <a:cubicBezTo>
                  <a:pt x="4988504" y="2615842"/>
                  <a:pt x="4988436" y="2625597"/>
                  <a:pt x="4988371" y="2635351"/>
                </a:cubicBezTo>
                <a:lnTo>
                  <a:pt x="4983212" y="2665666"/>
                </a:lnTo>
                <a:lnTo>
                  <a:pt x="4968234" y="2715895"/>
                </a:lnTo>
                <a:lnTo>
                  <a:pt x="4975888" y="2725052"/>
                </a:lnTo>
                <a:lnTo>
                  <a:pt x="4980195" y="2726489"/>
                </a:lnTo>
                <a:lnTo>
                  <a:pt x="4976218" y="2740278"/>
                </a:lnTo>
                <a:lnTo>
                  <a:pt x="4980571" y="2751112"/>
                </a:lnTo>
                <a:lnTo>
                  <a:pt x="4973893" y="2760208"/>
                </a:lnTo>
                <a:lnTo>
                  <a:pt x="4979005" y="2790136"/>
                </a:lnTo>
                <a:lnTo>
                  <a:pt x="4986137" y="2804183"/>
                </a:lnTo>
                <a:cubicBezTo>
                  <a:pt x="4986150" y="2811409"/>
                  <a:pt x="4986162" y="2818634"/>
                  <a:pt x="4986175" y="2825860"/>
                </a:cubicBezTo>
                <a:cubicBezTo>
                  <a:pt x="4987474" y="2843788"/>
                  <a:pt x="4992871" y="2886513"/>
                  <a:pt x="4993936" y="2911749"/>
                </a:cubicBezTo>
                <a:cubicBezTo>
                  <a:pt x="4993313" y="2946689"/>
                  <a:pt x="4980300" y="2954448"/>
                  <a:pt x="4992563" y="2977278"/>
                </a:cubicBezTo>
                <a:cubicBezTo>
                  <a:pt x="4985688" y="2983455"/>
                  <a:pt x="4982051" y="2987749"/>
                  <a:pt x="4980516" y="2991092"/>
                </a:cubicBezTo>
                <a:cubicBezTo>
                  <a:pt x="4975910" y="3001119"/>
                  <a:pt x="4990216" y="3002537"/>
                  <a:pt x="4992801" y="3020247"/>
                </a:cubicBezTo>
                <a:cubicBezTo>
                  <a:pt x="4998517" y="3032637"/>
                  <a:pt x="5013148" y="3051512"/>
                  <a:pt x="5014805" y="3065434"/>
                </a:cubicBezTo>
                <a:cubicBezTo>
                  <a:pt x="4998836" y="3057428"/>
                  <a:pt x="5016840" y="3105196"/>
                  <a:pt x="5002733" y="3103777"/>
                </a:cubicBezTo>
                <a:cubicBezTo>
                  <a:pt x="5022381" y="3124610"/>
                  <a:pt x="4997365" y="3128169"/>
                  <a:pt x="5002941" y="3151828"/>
                </a:cubicBezTo>
                <a:cubicBezTo>
                  <a:pt x="5010264" y="3163902"/>
                  <a:pt x="5011356" y="3171780"/>
                  <a:pt x="5002883" y="3180546"/>
                </a:cubicBezTo>
                <a:cubicBezTo>
                  <a:pt x="5038586" y="3236545"/>
                  <a:pt x="5003723" y="3210316"/>
                  <a:pt x="5016711" y="3258677"/>
                </a:cubicBezTo>
                <a:lnTo>
                  <a:pt x="5017918" y="3262610"/>
                </a:lnTo>
                <a:lnTo>
                  <a:pt x="5011672" y="3277179"/>
                </a:lnTo>
                <a:lnTo>
                  <a:pt x="5009344" y="3278130"/>
                </a:lnTo>
                <a:lnTo>
                  <a:pt x="5026770" y="3325671"/>
                </a:lnTo>
                <a:lnTo>
                  <a:pt x="5024571" y="3332072"/>
                </a:lnTo>
                <a:lnTo>
                  <a:pt x="5041705" y="3362948"/>
                </a:lnTo>
                <a:lnTo>
                  <a:pt x="5047477" y="3378959"/>
                </a:lnTo>
                <a:lnTo>
                  <a:pt x="5060758" y="3407057"/>
                </a:lnTo>
                <a:lnTo>
                  <a:pt x="5058968" y="3409825"/>
                </a:lnTo>
                <a:lnTo>
                  <a:pt x="5062667" y="3415218"/>
                </a:lnTo>
                <a:lnTo>
                  <a:pt x="5060928" y="3419880"/>
                </a:lnTo>
                <a:lnTo>
                  <a:pt x="5062923" y="3424545"/>
                </a:lnTo>
                <a:cubicBezTo>
                  <a:pt x="5063537" y="3433967"/>
                  <a:pt x="5063494" y="3466028"/>
                  <a:pt x="5064623" y="3476412"/>
                </a:cubicBezTo>
                <a:lnTo>
                  <a:pt x="5069684" y="3486850"/>
                </a:lnTo>
                <a:lnTo>
                  <a:pt x="5063339" y="3496391"/>
                </a:lnTo>
                <a:lnTo>
                  <a:pt x="5070139" y="3531201"/>
                </a:lnTo>
                <a:lnTo>
                  <a:pt x="5079896" y="3542019"/>
                </a:lnTo>
                <a:lnTo>
                  <a:pt x="5087540" y="3552249"/>
                </a:lnTo>
                <a:lnTo>
                  <a:pt x="5087902" y="3553678"/>
                </a:lnTo>
                <a:lnTo>
                  <a:pt x="5091509" y="3568021"/>
                </a:lnTo>
                <a:lnTo>
                  <a:pt x="5091934" y="3569719"/>
                </a:lnTo>
                <a:lnTo>
                  <a:pt x="5089362" y="3586412"/>
                </a:lnTo>
                <a:lnTo>
                  <a:pt x="5092358" y="3597336"/>
                </a:lnTo>
                <a:lnTo>
                  <a:pt x="5084254" y="3606007"/>
                </a:lnTo>
                <a:cubicBezTo>
                  <a:pt x="5084262" y="3617747"/>
                  <a:pt x="5084273" y="3629488"/>
                  <a:pt x="5084281" y="3641228"/>
                </a:cubicBezTo>
                <a:lnTo>
                  <a:pt x="5091848" y="3653088"/>
                </a:lnTo>
                <a:lnTo>
                  <a:pt x="5097436" y="3664114"/>
                </a:lnTo>
                <a:cubicBezTo>
                  <a:pt x="5097463" y="3664599"/>
                  <a:pt x="5097491" y="3665084"/>
                  <a:pt x="5097518" y="3665569"/>
                </a:cubicBezTo>
                <a:cubicBezTo>
                  <a:pt x="5097915" y="3672776"/>
                  <a:pt x="5096966" y="3688591"/>
                  <a:pt x="5099829" y="3707357"/>
                </a:cubicBezTo>
                <a:cubicBezTo>
                  <a:pt x="5100505" y="3724716"/>
                  <a:pt x="5118078" y="3760234"/>
                  <a:pt x="5114696" y="3778166"/>
                </a:cubicBezTo>
                <a:cubicBezTo>
                  <a:pt x="5141627" y="3845122"/>
                  <a:pt x="5125427" y="3821305"/>
                  <a:pt x="5135379" y="3878222"/>
                </a:cubicBezTo>
                <a:cubicBezTo>
                  <a:pt x="5161519" y="3905047"/>
                  <a:pt x="5125417" y="4015047"/>
                  <a:pt x="5130138" y="4048117"/>
                </a:cubicBezTo>
                <a:cubicBezTo>
                  <a:pt x="5081804" y="4192084"/>
                  <a:pt x="5096262" y="4158987"/>
                  <a:pt x="5090040" y="4219510"/>
                </a:cubicBezTo>
                <a:cubicBezTo>
                  <a:pt x="5104553" y="4280033"/>
                  <a:pt x="5065380" y="4345686"/>
                  <a:pt x="5092812" y="4411258"/>
                </a:cubicBezTo>
                <a:cubicBezTo>
                  <a:pt x="5090630" y="4437329"/>
                  <a:pt x="5083878" y="4473140"/>
                  <a:pt x="5084599" y="4488531"/>
                </a:cubicBezTo>
                <a:cubicBezTo>
                  <a:pt x="5084423" y="4505410"/>
                  <a:pt x="5084248" y="4522289"/>
                  <a:pt x="5084072" y="4539168"/>
                </a:cubicBezTo>
                <a:cubicBezTo>
                  <a:pt x="5072114" y="4567830"/>
                  <a:pt x="5064305" y="4588197"/>
                  <a:pt x="5068936" y="4625153"/>
                </a:cubicBezTo>
                <a:cubicBezTo>
                  <a:pt x="5077433" y="4662889"/>
                  <a:pt x="5065899" y="4679357"/>
                  <a:pt x="5059114" y="4733115"/>
                </a:cubicBezTo>
                <a:cubicBezTo>
                  <a:pt x="5068687" y="4752352"/>
                  <a:pt x="5055370" y="4832308"/>
                  <a:pt x="5037209" y="4844323"/>
                </a:cubicBezTo>
                <a:cubicBezTo>
                  <a:pt x="5033444" y="4857054"/>
                  <a:pt x="5040194" y="4871554"/>
                  <a:pt x="5020638" y="4877992"/>
                </a:cubicBezTo>
                <a:cubicBezTo>
                  <a:pt x="4997151" y="4888353"/>
                  <a:pt x="5034418" y="4931200"/>
                  <a:pt x="5006413" y="4925805"/>
                </a:cubicBezTo>
                <a:cubicBezTo>
                  <a:pt x="5031964" y="4956261"/>
                  <a:pt x="4982840" y="4982633"/>
                  <a:pt x="4971037" y="5009272"/>
                </a:cubicBezTo>
                <a:cubicBezTo>
                  <a:pt x="4973259" y="5034036"/>
                  <a:pt x="4968375" y="5053859"/>
                  <a:pt x="4963105" y="5111369"/>
                </a:cubicBezTo>
                <a:cubicBezTo>
                  <a:pt x="4973224" y="5141336"/>
                  <a:pt x="4937413" y="5161742"/>
                  <a:pt x="4976341" y="5210876"/>
                </a:cubicBezTo>
                <a:cubicBezTo>
                  <a:pt x="4972455" y="5212581"/>
                  <a:pt x="4977054" y="5227501"/>
                  <a:pt x="4980617" y="5269726"/>
                </a:cubicBezTo>
                <a:cubicBezTo>
                  <a:pt x="4984182" y="5311951"/>
                  <a:pt x="4990390" y="5400671"/>
                  <a:pt x="4997733" y="5464225"/>
                </a:cubicBezTo>
                <a:cubicBezTo>
                  <a:pt x="5001765" y="5536542"/>
                  <a:pt x="4990225" y="5517959"/>
                  <a:pt x="5001400" y="5594585"/>
                </a:cubicBezTo>
                <a:cubicBezTo>
                  <a:pt x="4999908" y="5619318"/>
                  <a:pt x="4974042" y="5647975"/>
                  <a:pt x="4983700" y="5667896"/>
                </a:cubicBezTo>
                <a:cubicBezTo>
                  <a:pt x="4976834" y="5696311"/>
                  <a:pt x="4975579" y="5738356"/>
                  <a:pt x="4968506" y="5769225"/>
                </a:cubicBezTo>
                <a:cubicBezTo>
                  <a:pt x="4968926" y="5787258"/>
                  <a:pt x="4969344" y="5805291"/>
                  <a:pt x="4969765" y="5823324"/>
                </a:cubicBezTo>
                <a:cubicBezTo>
                  <a:pt x="4966122" y="5853058"/>
                  <a:pt x="4965608" y="5838948"/>
                  <a:pt x="4966129" y="5862699"/>
                </a:cubicBezTo>
                <a:lnTo>
                  <a:pt x="4970695" y="5906467"/>
                </a:lnTo>
                <a:lnTo>
                  <a:pt x="4991568" y="5939847"/>
                </a:lnTo>
                <a:cubicBezTo>
                  <a:pt x="4998848" y="5955713"/>
                  <a:pt x="4974731" y="5940131"/>
                  <a:pt x="4986815" y="5973994"/>
                </a:cubicBezTo>
                <a:cubicBezTo>
                  <a:pt x="4961187" y="5997051"/>
                  <a:pt x="4983444" y="6032039"/>
                  <a:pt x="4987776" y="6089693"/>
                </a:cubicBezTo>
                <a:lnTo>
                  <a:pt x="4991621" y="6224938"/>
                </a:lnTo>
                <a:cubicBezTo>
                  <a:pt x="4988442" y="6270972"/>
                  <a:pt x="5008962" y="6317522"/>
                  <a:pt x="5017157" y="6370251"/>
                </a:cubicBezTo>
                <a:cubicBezTo>
                  <a:pt x="5025353" y="6422980"/>
                  <a:pt x="5039938" y="6490855"/>
                  <a:pt x="5040797" y="6541313"/>
                </a:cubicBezTo>
                <a:cubicBezTo>
                  <a:pt x="5039898" y="6576319"/>
                  <a:pt x="5031912" y="6591883"/>
                  <a:pt x="5045375" y="6640957"/>
                </a:cubicBezTo>
                <a:cubicBezTo>
                  <a:pt x="5057505" y="6669536"/>
                  <a:pt x="5052276" y="6675394"/>
                  <a:pt x="5058442" y="6705297"/>
                </a:cubicBezTo>
                <a:cubicBezTo>
                  <a:pt x="5057367" y="6727133"/>
                  <a:pt x="5067901" y="6732087"/>
                  <a:pt x="5071125" y="6759582"/>
                </a:cubicBezTo>
                <a:cubicBezTo>
                  <a:pt x="5055614" y="6796071"/>
                  <a:pt x="5051656" y="6769544"/>
                  <a:pt x="5069172" y="6817746"/>
                </a:cubicBezTo>
                <a:cubicBezTo>
                  <a:pt x="5060956" y="6828354"/>
                  <a:pt x="5064525" y="6836369"/>
                  <a:pt x="5072322" y="6843646"/>
                </a:cubicBezTo>
                <a:lnTo>
                  <a:pt x="5091388" y="6857998"/>
                </a:lnTo>
                <a:lnTo>
                  <a:pt x="6096000" y="6857998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D1B103-77D7-A791-B138-6E9676EC24C0}"/>
              </a:ext>
            </a:extLst>
          </p:cNvPr>
          <p:cNvSpPr txBox="1"/>
          <p:nvPr/>
        </p:nvSpPr>
        <p:spPr>
          <a:xfrm>
            <a:off x="599895" y="753374"/>
            <a:ext cx="1769336" cy="13308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>
                <a:solidFill>
                  <a:srgbClr val="CB5EEE"/>
                </a:solidFill>
                <a:latin typeface="Calibri"/>
                <a:ea typeface="Calibri"/>
                <a:cs typeface="Calibri"/>
              </a:rPr>
              <a:t>Credits</a:t>
            </a: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E71AEE-B730-ACEC-02CD-3876D988F97B}"/>
              </a:ext>
            </a:extLst>
          </p:cNvPr>
          <p:cNvSpPr txBox="1"/>
          <p:nvPr/>
        </p:nvSpPr>
        <p:spPr>
          <a:xfrm>
            <a:off x="-5751" y="2193985"/>
            <a:ext cx="3476444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Calibri"/>
              <a:buChar char="-"/>
            </a:pPr>
            <a:r>
              <a:rPr lang="en-US">
                <a:solidFill>
                  <a:srgbClr val="31ACB5"/>
                </a:solidFill>
                <a:ea typeface="Calibri"/>
                <a:cs typeface="Calibri"/>
              </a:rPr>
              <a:t>Weather Data: </a:t>
            </a:r>
            <a:r>
              <a:rPr lang="en-US">
                <a:solidFill>
                  <a:srgbClr val="31ACB5"/>
                </a:solidFill>
                <a:ea typeface="Calibri"/>
                <a:cs typeface="Calibri"/>
                <a:hlinkClick r:id="rId2"/>
              </a:rPr>
              <a:t>OpenWeatherMap</a:t>
            </a:r>
            <a:br>
              <a:rPr lang="en-US">
                <a:solidFill>
                  <a:srgbClr val="31ACB5"/>
                </a:solidFill>
                <a:ea typeface="Calibri"/>
                <a:cs typeface="Calibri"/>
              </a:rPr>
            </a:br>
            <a:endParaRPr lang="en-US">
              <a:solidFill>
                <a:srgbClr val="31ACB5"/>
              </a:solidFill>
              <a:ea typeface="Calibri"/>
              <a:cs typeface="Calibri"/>
            </a:endParaRPr>
          </a:p>
          <a:p>
            <a:pPr marL="285750" indent="-285750">
              <a:buFont typeface="Calibri"/>
              <a:buChar char="-"/>
            </a:pPr>
            <a:r>
              <a:rPr lang="en-US">
                <a:solidFill>
                  <a:srgbClr val="31ACB5"/>
                </a:solidFill>
                <a:ea typeface="Calibri"/>
                <a:cs typeface="Calibri"/>
              </a:rPr>
              <a:t>Icons:</a:t>
            </a:r>
            <a:br>
              <a:rPr lang="en-US">
                <a:solidFill>
                  <a:srgbClr val="31ACB5"/>
                </a:solidFill>
                <a:ea typeface="Calibri"/>
                <a:cs typeface="Calibri"/>
              </a:rPr>
            </a:br>
            <a:r>
              <a:rPr lang="en-US">
                <a:solidFill>
                  <a:srgbClr val="31ACB5"/>
                </a:solidFill>
                <a:ea typeface="Calibri"/>
                <a:cs typeface="Calibri"/>
                <a:hlinkClick r:id="rId3"/>
              </a:rPr>
              <a:t>Lordicon</a:t>
            </a:r>
            <a:endParaRPr lang="en-US">
              <a:solidFill>
                <a:srgbClr val="31ACB5"/>
              </a:solidFill>
              <a:ea typeface="Calibri"/>
              <a:cs typeface="Calibri"/>
            </a:endParaRPr>
          </a:p>
          <a:p>
            <a:endParaRPr lang="en-US" i="1">
              <a:solidFill>
                <a:srgbClr val="31ACB5"/>
              </a:solidFill>
              <a:ea typeface="Calibri"/>
              <a:cs typeface="Calibri"/>
            </a:endParaRPr>
          </a:p>
        </p:txBody>
      </p:sp>
      <p:pic>
        <p:nvPicPr>
          <p:cNvPr id="3" name="Picture 2" descr="A face with a black background&#10;&#10;AI-generated content may be incorrect.">
            <a:extLst>
              <a:ext uri="{FF2B5EF4-FFF2-40B4-BE49-F238E27FC236}">
                <a16:creationId xmlns:a16="http://schemas.microsoft.com/office/drawing/2014/main" id="{508416BA-339A-4526-4DA2-84149CE6D4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1038" y="1524000"/>
            <a:ext cx="381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3462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(4:3)</PresentationFormat>
  <Slides>10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revision>7</cp:revision>
  <dcterms:created xsi:type="dcterms:W3CDTF">2013-01-27T09:14:16Z</dcterms:created>
  <dcterms:modified xsi:type="dcterms:W3CDTF">2025-08-15T16:47:16Z</dcterms:modified>
  <cp:category/>
</cp:coreProperties>
</file>